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8" r:id="rId1"/>
  </p:sldMasterIdLst>
  <p:notesMasterIdLst>
    <p:notesMasterId r:id="rId17"/>
  </p:notesMasterIdLst>
  <p:sldIdLst>
    <p:sldId id="256" r:id="rId2"/>
    <p:sldId id="259" r:id="rId3"/>
    <p:sldId id="267" r:id="rId4"/>
    <p:sldId id="272" r:id="rId5"/>
    <p:sldId id="313" r:id="rId6"/>
    <p:sldId id="273" r:id="rId7"/>
    <p:sldId id="261" r:id="rId8"/>
    <p:sldId id="285" r:id="rId9"/>
    <p:sldId id="314" r:id="rId10"/>
    <p:sldId id="263" r:id="rId11"/>
    <p:sldId id="274" r:id="rId12"/>
    <p:sldId id="288" r:id="rId13"/>
    <p:sldId id="315" r:id="rId14"/>
    <p:sldId id="268" r:id="rId15"/>
    <p:sldId id="29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FCC705-61C4-4EB8-A3A3-4F30CC72B71F}">
  <a:tblStyle styleId="{2CFCC705-61C4-4EB8-A3A3-4F30CC72B7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7" name="Google Shape;168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8" name="Google Shape;168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5" name="Google Shape;2225;g1422b57e491_1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6" name="Google Shape;2226;g1422b57e491_1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9" name="Google Shape;2889;g14223388582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0" name="Google Shape;2890;g14223388582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" name="Google Shape;3380;g141fb68b25d_0_48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1" name="Google Shape;3381;g141fb68b25d_0_48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0" name="Google Shape;2410;g13b49936e2d_0_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1" name="Google Shape;2411;g13b49936e2d_0_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8" name="Google Shape;3458;g141fb68b25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9" name="Google Shape;3459;g141fb68b25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1" name="Google Shape;1891;g1422b57e491_1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2" name="Google Shape;1892;g1422b57e491_1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2" name="Google Shape;2332;g13b99f811a4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3" name="Google Shape;2333;g13b99f811a4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" name="Google Shape;2640;g1422338858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1" name="Google Shape;2641;g1422338858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" name="Google Shape;2640;g1422338858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1" name="Google Shape;2641;g14223388582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9956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9" name="Google Shape;2799;g13bad402257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0" name="Google Shape;2800;g13bad402257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5" name="Google Shape;2015;g13b99f811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6" name="Google Shape;2016;g13b99f811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9" name="Google Shape;3339;g141fb68b25d_0_48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0" name="Google Shape;3340;g141fb68b25d_0_48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9" name="Google Shape;3339;g141fb68b25d_0_48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0" name="Google Shape;3340;g141fb68b25d_0_48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726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39125" y="2068282"/>
            <a:ext cx="3990900" cy="17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5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39125" y="3699982"/>
            <a:ext cx="3990900" cy="346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 idx="2"/>
          </p:nvPr>
        </p:nvSpPr>
        <p:spPr>
          <a:xfrm>
            <a:off x="739125" y="1097182"/>
            <a:ext cx="3990900" cy="9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100"/>
              <a:buNone/>
              <a:defRPr sz="3000" b="0">
                <a:latin typeface="Anek Devanagari Medium"/>
                <a:ea typeface="Anek Devanagari Medium"/>
                <a:cs typeface="Anek Devanagari Medium"/>
                <a:sym typeface="Anek Devanagari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483300" y="4410101"/>
            <a:ext cx="2362685" cy="918156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248559" y="234975"/>
            <a:ext cx="839278" cy="659552"/>
            <a:chOff x="248559" y="234975"/>
            <a:chExt cx="839278" cy="659552"/>
          </a:xfrm>
        </p:grpSpPr>
        <p:sp>
          <p:nvSpPr>
            <p:cNvPr id="14" name="Google Shape;14;p2"/>
            <p:cNvSpPr/>
            <p:nvPr/>
          </p:nvSpPr>
          <p:spPr>
            <a:xfrm>
              <a:off x="841613" y="234975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48559" y="483825"/>
              <a:ext cx="406370" cy="410702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7000874" y="-47615"/>
            <a:ext cx="2785378" cy="1590658"/>
            <a:chOff x="7000874" y="-47615"/>
            <a:chExt cx="2785378" cy="1590658"/>
          </a:xfrm>
        </p:grpSpPr>
        <p:sp>
          <p:nvSpPr>
            <p:cNvPr id="17" name="Google Shape;17;p2"/>
            <p:cNvSpPr/>
            <p:nvPr/>
          </p:nvSpPr>
          <p:spPr>
            <a:xfrm rot="10800000">
              <a:off x="7000874" y="-47615"/>
              <a:ext cx="2785378" cy="957790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" name="Google Shape;18;p2"/>
            <p:cNvGrpSpPr/>
            <p:nvPr/>
          </p:nvGrpSpPr>
          <p:grpSpPr>
            <a:xfrm>
              <a:off x="8169299" y="305969"/>
              <a:ext cx="772436" cy="1237074"/>
              <a:chOff x="2071425" y="-1359475"/>
              <a:chExt cx="1118500" cy="1791304"/>
            </a:xfrm>
          </p:grpSpPr>
          <p:grpSp>
            <p:nvGrpSpPr>
              <p:cNvPr id="19" name="Google Shape;19;p2"/>
              <p:cNvGrpSpPr/>
              <p:nvPr/>
            </p:nvGrpSpPr>
            <p:grpSpPr>
              <a:xfrm>
                <a:off x="2071425" y="-1359475"/>
                <a:ext cx="1118500" cy="1144700"/>
                <a:chOff x="2071425" y="-1359475"/>
                <a:chExt cx="1118500" cy="1144700"/>
              </a:xfrm>
            </p:grpSpPr>
            <p:sp>
              <p:nvSpPr>
                <p:cNvPr id="20" name="Google Shape;20;p2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extrusionOk="0">
                      <a:moveTo>
                        <a:pt x="629" y="0"/>
                      </a:moveTo>
                      <a:lnTo>
                        <a:pt x="420" y="105"/>
                      </a:lnTo>
                      <a:lnTo>
                        <a:pt x="210" y="210"/>
                      </a:lnTo>
                      <a:lnTo>
                        <a:pt x="105" y="315"/>
                      </a:lnTo>
                      <a:lnTo>
                        <a:pt x="1" y="629"/>
                      </a:lnTo>
                      <a:lnTo>
                        <a:pt x="1" y="839"/>
                      </a:lnTo>
                      <a:lnTo>
                        <a:pt x="105" y="1048"/>
                      </a:lnTo>
                      <a:lnTo>
                        <a:pt x="21270" y="27242"/>
                      </a:lnTo>
                      <a:lnTo>
                        <a:pt x="21480" y="27451"/>
                      </a:lnTo>
                      <a:lnTo>
                        <a:pt x="21794" y="27451"/>
                      </a:lnTo>
                      <a:lnTo>
                        <a:pt x="22108" y="27347"/>
                      </a:lnTo>
                      <a:lnTo>
                        <a:pt x="22213" y="27242"/>
                      </a:lnTo>
                      <a:lnTo>
                        <a:pt x="22318" y="27032"/>
                      </a:lnTo>
                      <a:lnTo>
                        <a:pt x="22422" y="26823"/>
                      </a:lnTo>
                      <a:lnTo>
                        <a:pt x="22318" y="26613"/>
                      </a:lnTo>
                      <a:lnTo>
                        <a:pt x="12993" y="420"/>
                      </a:lnTo>
                      <a:lnTo>
                        <a:pt x="12783" y="210"/>
                      </a:lnTo>
                      <a:lnTo>
                        <a:pt x="12574" y="105"/>
                      </a:lnTo>
                      <a:lnTo>
                        <a:pt x="12155" y="105"/>
                      </a:lnTo>
                      <a:lnTo>
                        <a:pt x="11945" y="210"/>
                      </a:lnTo>
                      <a:lnTo>
                        <a:pt x="11735" y="420"/>
                      </a:lnTo>
                      <a:lnTo>
                        <a:pt x="11735" y="629"/>
                      </a:lnTo>
                      <a:lnTo>
                        <a:pt x="11735" y="943"/>
                      </a:lnTo>
                      <a:lnTo>
                        <a:pt x="19908" y="23575"/>
                      </a:lnTo>
                      <a:lnTo>
                        <a:pt x="1048" y="315"/>
                      </a:lnTo>
                      <a:lnTo>
                        <a:pt x="944" y="105"/>
                      </a:lnTo>
                      <a:lnTo>
                        <a:pt x="62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21;p2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fill="none" extrusionOk="0">
                      <a:moveTo>
                        <a:pt x="21794" y="27451"/>
                      </a:moveTo>
                      <a:lnTo>
                        <a:pt x="21794" y="27451"/>
                      </a:lnTo>
                      <a:lnTo>
                        <a:pt x="21480" y="27451"/>
                      </a:lnTo>
                      <a:lnTo>
                        <a:pt x="21270" y="27242"/>
                      </a:lnTo>
                      <a:lnTo>
                        <a:pt x="105" y="1048"/>
                      </a:lnTo>
                      <a:lnTo>
                        <a:pt x="105" y="1048"/>
                      </a:lnTo>
                      <a:lnTo>
                        <a:pt x="1" y="839"/>
                      </a:lnTo>
                      <a:lnTo>
                        <a:pt x="1" y="629"/>
                      </a:lnTo>
                      <a:lnTo>
                        <a:pt x="105" y="315"/>
                      </a:lnTo>
                      <a:lnTo>
                        <a:pt x="210" y="210"/>
                      </a:lnTo>
                      <a:lnTo>
                        <a:pt x="210" y="210"/>
                      </a:lnTo>
                      <a:lnTo>
                        <a:pt x="420" y="105"/>
                      </a:lnTo>
                      <a:lnTo>
                        <a:pt x="629" y="0"/>
                      </a:lnTo>
                      <a:lnTo>
                        <a:pt x="944" y="105"/>
                      </a:lnTo>
                      <a:lnTo>
                        <a:pt x="1048" y="315"/>
                      </a:lnTo>
                      <a:lnTo>
                        <a:pt x="19908" y="23575"/>
                      </a:lnTo>
                      <a:lnTo>
                        <a:pt x="11735" y="943"/>
                      </a:lnTo>
                      <a:lnTo>
                        <a:pt x="11735" y="943"/>
                      </a:lnTo>
                      <a:lnTo>
                        <a:pt x="11735" y="629"/>
                      </a:lnTo>
                      <a:lnTo>
                        <a:pt x="11735" y="420"/>
                      </a:lnTo>
                      <a:lnTo>
                        <a:pt x="11945" y="210"/>
                      </a:lnTo>
                      <a:lnTo>
                        <a:pt x="12155" y="105"/>
                      </a:lnTo>
                      <a:lnTo>
                        <a:pt x="12155" y="105"/>
                      </a:lnTo>
                      <a:lnTo>
                        <a:pt x="12364" y="105"/>
                      </a:lnTo>
                      <a:lnTo>
                        <a:pt x="12574" y="105"/>
                      </a:lnTo>
                      <a:lnTo>
                        <a:pt x="12783" y="210"/>
                      </a:lnTo>
                      <a:lnTo>
                        <a:pt x="12993" y="420"/>
                      </a:lnTo>
                      <a:lnTo>
                        <a:pt x="22318" y="26613"/>
                      </a:lnTo>
                      <a:lnTo>
                        <a:pt x="22318" y="26613"/>
                      </a:lnTo>
                      <a:lnTo>
                        <a:pt x="22422" y="26823"/>
                      </a:lnTo>
                      <a:lnTo>
                        <a:pt x="22318" y="27032"/>
                      </a:lnTo>
                      <a:lnTo>
                        <a:pt x="22213" y="27242"/>
                      </a:lnTo>
                      <a:lnTo>
                        <a:pt x="22108" y="27347"/>
                      </a:lnTo>
                      <a:lnTo>
                        <a:pt x="22108" y="27347"/>
                      </a:lnTo>
                      <a:lnTo>
                        <a:pt x="21794" y="27451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22;p2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extrusionOk="0">
                      <a:moveTo>
                        <a:pt x="22003" y="0"/>
                      </a:moveTo>
                      <a:lnTo>
                        <a:pt x="21793" y="105"/>
                      </a:lnTo>
                      <a:lnTo>
                        <a:pt x="21584" y="314"/>
                      </a:lnTo>
                      <a:lnTo>
                        <a:pt x="2410" y="23889"/>
                      </a:lnTo>
                      <a:lnTo>
                        <a:pt x="10582" y="1153"/>
                      </a:lnTo>
                      <a:lnTo>
                        <a:pt x="10582" y="943"/>
                      </a:lnTo>
                      <a:lnTo>
                        <a:pt x="10478" y="734"/>
                      </a:lnTo>
                      <a:lnTo>
                        <a:pt x="10373" y="524"/>
                      </a:lnTo>
                      <a:lnTo>
                        <a:pt x="10163" y="419"/>
                      </a:lnTo>
                      <a:lnTo>
                        <a:pt x="9954" y="314"/>
                      </a:lnTo>
                      <a:lnTo>
                        <a:pt x="9639" y="419"/>
                      </a:lnTo>
                      <a:lnTo>
                        <a:pt x="9535" y="524"/>
                      </a:lnTo>
                      <a:lnTo>
                        <a:pt x="9325" y="734"/>
                      </a:lnTo>
                      <a:lnTo>
                        <a:pt x="0" y="26927"/>
                      </a:lnTo>
                      <a:lnTo>
                        <a:pt x="0" y="27137"/>
                      </a:lnTo>
                      <a:lnTo>
                        <a:pt x="0" y="27346"/>
                      </a:lnTo>
                      <a:lnTo>
                        <a:pt x="105" y="27556"/>
                      </a:lnTo>
                      <a:lnTo>
                        <a:pt x="315" y="27661"/>
                      </a:lnTo>
                      <a:lnTo>
                        <a:pt x="629" y="27765"/>
                      </a:lnTo>
                      <a:lnTo>
                        <a:pt x="838" y="27765"/>
                      </a:lnTo>
                      <a:lnTo>
                        <a:pt x="1048" y="27556"/>
                      </a:lnTo>
                      <a:lnTo>
                        <a:pt x="22527" y="1048"/>
                      </a:lnTo>
                      <a:lnTo>
                        <a:pt x="22632" y="838"/>
                      </a:lnTo>
                      <a:lnTo>
                        <a:pt x="22736" y="629"/>
                      </a:lnTo>
                      <a:lnTo>
                        <a:pt x="22632" y="419"/>
                      </a:lnTo>
                      <a:lnTo>
                        <a:pt x="22422" y="210"/>
                      </a:lnTo>
                      <a:lnTo>
                        <a:pt x="22212" y="105"/>
                      </a:lnTo>
                      <a:lnTo>
                        <a:pt x="2200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23;p2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fill="none" extrusionOk="0">
                      <a:moveTo>
                        <a:pt x="629" y="27765"/>
                      </a:moveTo>
                      <a:lnTo>
                        <a:pt x="629" y="27765"/>
                      </a:lnTo>
                      <a:lnTo>
                        <a:pt x="315" y="27661"/>
                      </a:lnTo>
                      <a:lnTo>
                        <a:pt x="315" y="27661"/>
                      </a:lnTo>
                      <a:lnTo>
                        <a:pt x="105" y="27556"/>
                      </a:lnTo>
                      <a:lnTo>
                        <a:pt x="0" y="27346"/>
                      </a:lnTo>
                      <a:lnTo>
                        <a:pt x="0" y="27137"/>
                      </a:lnTo>
                      <a:lnTo>
                        <a:pt x="0" y="26927"/>
                      </a:lnTo>
                      <a:lnTo>
                        <a:pt x="9325" y="734"/>
                      </a:lnTo>
                      <a:lnTo>
                        <a:pt x="9325" y="734"/>
                      </a:lnTo>
                      <a:lnTo>
                        <a:pt x="9535" y="524"/>
                      </a:lnTo>
                      <a:lnTo>
                        <a:pt x="9639" y="419"/>
                      </a:lnTo>
                      <a:lnTo>
                        <a:pt x="9954" y="314"/>
                      </a:lnTo>
                      <a:lnTo>
                        <a:pt x="10163" y="419"/>
                      </a:lnTo>
                      <a:lnTo>
                        <a:pt x="10163" y="419"/>
                      </a:lnTo>
                      <a:lnTo>
                        <a:pt x="10373" y="524"/>
                      </a:lnTo>
                      <a:lnTo>
                        <a:pt x="10478" y="734"/>
                      </a:lnTo>
                      <a:lnTo>
                        <a:pt x="10582" y="943"/>
                      </a:lnTo>
                      <a:lnTo>
                        <a:pt x="10582" y="1153"/>
                      </a:lnTo>
                      <a:lnTo>
                        <a:pt x="2410" y="23889"/>
                      </a:lnTo>
                      <a:lnTo>
                        <a:pt x="21584" y="314"/>
                      </a:lnTo>
                      <a:lnTo>
                        <a:pt x="21584" y="314"/>
                      </a:lnTo>
                      <a:lnTo>
                        <a:pt x="21793" y="105"/>
                      </a:lnTo>
                      <a:lnTo>
                        <a:pt x="22003" y="0"/>
                      </a:lnTo>
                      <a:lnTo>
                        <a:pt x="22212" y="105"/>
                      </a:lnTo>
                      <a:lnTo>
                        <a:pt x="22422" y="210"/>
                      </a:lnTo>
                      <a:lnTo>
                        <a:pt x="22422" y="210"/>
                      </a:lnTo>
                      <a:lnTo>
                        <a:pt x="22632" y="419"/>
                      </a:lnTo>
                      <a:lnTo>
                        <a:pt x="22736" y="629"/>
                      </a:lnTo>
                      <a:lnTo>
                        <a:pt x="22632" y="838"/>
                      </a:lnTo>
                      <a:lnTo>
                        <a:pt x="22527" y="1048"/>
                      </a:lnTo>
                      <a:lnTo>
                        <a:pt x="1048" y="27556"/>
                      </a:lnTo>
                      <a:lnTo>
                        <a:pt x="1048" y="27556"/>
                      </a:lnTo>
                      <a:lnTo>
                        <a:pt x="838" y="27765"/>
                      </a:lnTo>
                      <a:lnTo>
                        <a:pt x="629" y="27765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24;p2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extrusionOk="0">
                      <a:moveTo>
                        <a:pt x="22423" y="1"/>
                      </a:moveTo>
                      <a:lnTo>
                        <a:pt x="20432" y="106"/>
                      </a:lnTo>
                      <a:lnTo>
                        <a:pt x="18546" y="315"/>
                      </a:lnTo>
                      <a:lnTo>
                        <a:pt x="16660" y="629"/>
                      </a:lnTo>
                      <a:lnTo>
                        <a:pt x="14879" y="1153"/>
                      </a:lnTo>
                      <a:lnTo>
                        <a:pt x="13203" y="1887"/>
                      </a:lnTo>
                      <a:lnTo>
                        <a:pt x="11526" y="2620"/>
                      </a:lnTo>
                      <a:lnTo>
                        <a:pt x="9955" y="3563"/>
                      </a:lnTo>
                      <a:lnTo>
                        <a:pt x="8488" y="4506"/>
                      </a:lnTo>
                      <a:lnTo>
                        <a:pt x="7126" y="5659"/>
                      </a:lnTo>
                      <a:lnTo>
                        <a:pt x="5868" y="6916"/>
                      </a:lnTo>
                      <a:lnTo>
                        <a:pt x="4716" y="8278"/>
                      </a:lnTo>
                      <a:lnTo>
                        <a:pt x="3563" y="9640"/>
                      </a:lnTo>
                      <a:lnTo>
                        <a:pt x="2620" y="11107"/>
                      </a:lnTo>
                      <a:lnTo>
                        <a:pt x="1782" y="12679"/>
                      </a:lnTo>
                      <a:lnTo>
                        <a:pt x="1154" y="14355"/>
                      </a:lnTo>
                      <a:lnTo>
                        <a:pt x="525" y="16031"/>
                      </a:lnTo>
                      <a:lnTo>
                        <a:pt x="211" y="17393"/>
                      </a:lnTo>
                      <a:lnTo>
                        <a:pt x="1" y="18756"/>
                      </a:lnTo>
                      <a:lnTo>
                        <a:pt x="1" y="19070"/>
                      </a:lnTo>
                      <a:lnTo>
                        <a:pt x="211" y="19279"/>
                      </a:lnTo>
                      <a:lnTo>
                        <a:pt x="525" y="19384"/>
                      </a:lnTo>
                      <a:lnTo>
                        <a:pt x="839" y="19279"/>
                      </a:lnTo>
                      <a:lnTo>
                        <a:pt x="1887" y="18651"/>
                      </a:lnTo>
                      <a:lnTo>
                        <a:pt x="3144" y="18127"/>
                      </a:lnTo>
                      <a:lnTo>
                        <a:pt x="4402" y="17813"/>
                      </a:lnTo>
                      <a:lnTo>
                        <a:pt x="5659" y="17708"/>
                      </a:lnTo>
                      <a:lnTo>
                        <a:pt x="6707" y="17813"/>
                      </a:lnTo>
                      <a:lnTo>
                        <a:pt x="7754" y="17917"/>
                      </a:lnTo>
                      <a:lnTo>
                        <a:pt x="8697" y="18232"/>
                      </a:lnTo>
                      <a:lnTo>
                        <a:pt x="9536" y="18651"/>
                      </a:lnTo>
                      <a:lnTo>
                        <a:pt x="10374" y="19070"/>
                      </a:lnTo>
                      <a:lnTo>
                        <a:pt x="11107" y="19698"/>
                      </a:lnTo>
                      <a:lnTo>
                        <a:pt x="11841" y="20327"/>
                      </a:lnTo>
                      <a:lnTo>
                        <a:pt x="12469" y="21061"/>
                      </a:lnTo>
                      <a:lnTo>
                        <a:pt x="12679" y="21165"/>
                      </a:lnTo>
                      <a:lnTo>
                        <a:pt x="12888" y="21270"/>
                      </a:lnTo>
                      <a:lnTo>
                        <a:pt x="13203" y="21165"/>
                      </a:lnTo>
                      <a:lnTo>
                        <a:pt x="13412" y="20956"/>
                      </a:lnTo>
                      <a:lnTo>
                        <a:pt x="13622" y="20746"/>
                      </a:lnTo>
                      <a:lnTo>
                        <a:pt x="14146" y="19908"/>
                      </a:lnTo>
                      <a:lnTo>
                        <a:pt x="14774" y="19070"/>
                      </a:lnTo>
                      <a:lnTo>
                        <a:pt x="15298" y="18651"/>
                      </a:lnTo>
                      <a:lnTo>
                        <a:pt x="15612" y="18336"/>
                      </a:lnTo>
                      <a:lnTo>
                        <a:pt x="15927" y="18127"/>
                      </a:lnTo>
                      <a:lnTo>
                        <a:pt x="16451" y="17708"/>
                      </a:lnTo>
                      <a:lnTo>
                        <a:pt x="16765" y="17498"/>
                      </a:lnTo>
                      <a:lnTo>
                        <a:pt x="17079" y="17289"/>
                      </a:lnTo>
                      <a:lnTo>
                        <a:pt x="17394" y="17184"/>
                      </a:lnTo>
                      <a:lnTo>
                        <a:pt x="18022" y="16870"/>
                      </a:lnTo>
                      <a:lnTo>
                        <a:pt x="18651" y="16555"/>
                      </a:lnTo>
                      <a:lnTo>
                        <a:pt x="18860" y="16450"/>
                      </a:lnTo>
                      <a:lnTo>
                        <a:pt x="19070" y="16450"/>
                      </a:lnTo>
                      <a:lnTo>
                        <a:pt x="19384" y="16346"/>
                      </a:lnTo>
                      <a:lnTo>
                        <a:pt x="19594" y="16241"/>
                      </a:lnTo>
                      <a:lnTo>
                        <a:pt x="19908" y="16136"/>
                      </a:lnTo>
                      <a:lnTo>
                        <a:pt x="20223" y="16136"/>
                      </a:lnTo>
                      <a:lnTo>
                        <a:pt x="20537" y="16031"/>
                      </a:lnTo>
                      <a:lnTo>
                        <a:pt x="20851" y="16031"/>
                      </a:lnTo>
                      <a:lnTo>
                        <a:pt x="21166" y="15927"/>
                      </a:lnTo>
                      <a:lnTo>
                        <a:pt x="23471" y="15927"/>
                      </a:lnTo>
                      <a:lnTo>
                        <a:pt x="23890" y="16031"/>
                      </a:lnTo>
                      <a:lnTo>
                        <a:pt x="24309" y="16031"/>
                      </a:lnTo>
                      <a:lnTo>
                        <a:pt x="24623" y="16136"/>
                      </a:lnTo>
                      <a:lnTo>
                        <a:pt x="25252" y="16241"/>
                      </a:lnTo>
                      <a:lnTo>
                        <a:pt x="25461" y="16346"/>
                      </a:lnTo>
                      <a:lnTo>
                        <a:pt x="25671" y="16450"/>
                      </a:lnTo>
                      <a:lnTo>
                        <a:pt x="25880" y="16450"/>
                      </a:lnTo>
                      <a:lnTo>
                        <a:pt x="26090" y="16555"/>
                      </a:lnTo>
                      <a:lnTo>
                        <a:pt x="26823" y="16870"/>
                      </a:lnTo>
                      <a:lnTo>
                        <a:pt x="27347" y="17184"/>
                      </a:lnTo>
                      <a:lnTo>
                        <a:pt x="27662" y="17289"/>
                      </a:lnTo>
                      <a:lnTo>
                        <a:pt x="27976" y="17498"/>
                      </a:lnTo>
                      <a:lnTo>
                        <a:pt x="28290" y="17708"/>
                      </a:lnTo>
                      <a:lnTo>
                        <a:pt x="28814" y="18127"/>
                      </a:lnTo>
                      <a:lnTo>
                        <a:pt x="29128" y="18336"/>
                      </a:lnTo>
                      <a:lnTo>
                        <a:pt x="29652" y="18860"/>
                      </a:lnTo>
                      <a:lnTo>
                        <a:pt x="29862" y="19070"/>
                      </a:lnTo>
                      <a:lnTo>
                        <a:pt x="30176" y="19384"/>
                      </a:lnTo>
                      <a:lnTo>
                        <a:pt x="30595" y="19908"/>
                      </a:lnTo>
                      <a:lnTo>
                        <a:pt x="30700" y="20013"/>
                      </a:lnTo>
                      <a:lnTo>
                        <a:pt x="30805" y="20222"/>
                      </a:lnTo>
                      <a:lnTo>
                        <a:pt x="31329" y="20956"/>
                      </a:lnTo>
                      <a:lnTo>
                        <a:pt x="31538" y="21165"/>
                      </a:lnTo>
                      <a:lnTo>
                        <a:pt x="31748" y="21270"/>
                      </a:lnTo>
                      <a:lnTo>
                        <a:pt x="32062" y="21165"/>
                      </a:lnTo>
                      <a:lnTo>
                        <a:pt x="32272" y="21061"/>
                      </a:lnTo>
                      <a:lnTo>
                        <a:pt x="32900" y="20327"/>
                      </a:lnTo>
                      <a:lnTo>
                        <a:pt x="33634" y="19698"/>
                      </a:lnTo>
                      <a:lnTo>
                        <a:pt x="34367" y="19070"/>
                      </a:lnTo>
                      <a:lnTo>
                        <a:pt x="35205" y="18651"/>
                      </a:lnTo>
                      <a:lnTo>
                        <a:pt x="36044" y="18232"/>
                      </a:lnTo>
                      <a:lnTo>
                        <a:pt x="36987" y="17917"/>
                      </a:lnTo>
                      <a:lnTo>
                        <a:pt x="38034" y="17813"/>
                      </a:lnTo>
                      <a:lnTo>
                        <a:pt x="38977" y="17708"/>
                      </a:lnTo>
                      <a:lnTo>
                        <a:pt x="40339" y="17813"/>
                      </a:lnTo>
                      <a:lnTo>
                        <a:pt x="41701" y="18127"/>
                      </a:lnTo>
                      <a:lnTo>
                        <a:pt x="42854" y="18651"/>
                      </a:lnTo>
                      <a:lnTo>
                        <a:pt x="44006" y="19279"/>
                      </a:lnTo>
                      <a:lnTo>
                        <a:pt x="44216" y="19384"/>
                      </a:lnTo>
                      <a:lnTo>
                        <a:pt x="44530" y="19279"/>
                      </a:lnTo>
                      <a:lnTo>
                        <a:pt x="44740" y="19070"/>
                      </a:lnTo>
                      <a:lnTo>
                        <a:pt x="44740" y="18860"/>
                      </a:lnTo>
                      <a:lnTo>
                        <a:pt x="44530" y="17498"/>
                      </a:lnTo>
                      <a:lnTo>
                        <a:pt x="44216" y="16136"/>
                      </a:lnTo>
                      <a:lnTo>
                        <a:pt x="43692" y="14460"/>
                      </a:lnTo>
                      <a:lnTo>
                        <a:pt x="42959" y="12783"/>
                      </a:lnTo>
                      <a:lnTo>
                        <a:pt x="42121" y="11212"/>
                      </a:lnTo>
                      <a:lnTo>
                        <a:pt x="41178" y="9640"/>
                      </a:lnTo>
                      <a:lnTo>
                        <a:pt x="40130" y="8278"/>
                      </a:lnTo>
                      <a:lnTo>
                        <a:pt x="38873" y="6916"/>
                      </a:lnTo>
                      <a:lnTo>
                        <a:pt x="37615" y="5659"/>
                      </a:lnTo>
                      <a:lnTo>
                        <a:pt x="36253" y="4611"/>
                      </a:lnTo>
                      <a:lnTo>
                        <a:pt x="34786" y="3563"/>
                      </a:lnTo>
                      <a:lnTo>
                        <a:pt x="33215" y="2620"/>
                      </a:lnTo>
                      <a:lnTo>
                        <a:pt x="31538" y="1887"/>
                      </a:lnTo>
                      <a:lnTo>
                        <a:pt x="29862" y="1153"/>
                      </a:lnTo>
                      <a:lnTo>
                        <a:pt x="28081" y="629"/>
                      </a:lnTo>
                      <a:lnTo>
                        <a:pt x="26195" y="315"/>
                      </a:lnTo>
                      <a:lnTo>
                        <a:pt x="24309" y="106"/>
                      </a:lnTo>
                      <a:lnTo>
                        <a:pt x="2242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25;p2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fill="none" extrusionOk="0">
                      <a:moveTo>
                        <a:pt x="44740" y="18860"/>
                      </a:moveTo>
                      <a:lnTo>
                        <a:pt x="44740" y="18860"/>
                      </a:lnTo>
                      <a:lnTo>
                        <a:pt x="44740" y="19070"/>
                      </a:lnTo>
                      <a:lnTo>
                        <a:pt x="44530" y="19279"/>
                      </a:lnTo>
                      <a:lnTo>
                        <a:pt x="44216" y="19384"/>
                      </a:lnTo>
                      <a:lnTo>
                        <a:pt x="44006" y="19279"/>
                      </a:lnTo>
                      <a:lnTo>
                        <a:pt x="44006" y="19279"/>
                      </a:lnTo>
                      <a:lnTo>
                        <a:pt x="42854" y="18651"/>
                      </a:lnTo>
                      <a:lnTo>
                        <a:pt x="41701" y="18127"/>
                      </a:lnTo>
                      <a:lnTo>
                        <a:pt x="40339" y="17813"/>
                      </a:lnTo>
                      <a:lnTo>
                        <a:pt x="38977" y="17708"/>
                      </a:lnTo>
                      <a:lnTo>
                        <a:pt x="38977" y="17708"/>
                      </a:lnTo>
                      <a:lnTo>
                        <a:pt x="38034" y="17813"/>
                      </a:lnTo>
                      <a:lnTo>
                        <a:pt x="36987" y="17917"/>
                      </a:lnTo>
                      <a:lnTo>
                        <a:pt x="36044" y="18232"/>
                      </a:lnTo>
                      <a:lnTo>
                        <a:pt x="35205" y="18651"/>
                      </a:lnTo>
                      <a:lnTo>
                        <a:pt x="34367" y="19070"/>
                      </a:lnTo>
                      <a:lnTo>
                        <a:pt x="33634" y="19698"/>
                      </a:lnTo>
                      <a:lnTo>
                        <a:pt x="32900" y="20327"/>
                      </a:lnTo>
                      <a:lnTo>
                        <a:pt x="32272" y="21061"/>
                      </a:lnTo>
                      <a:lnTo>
                        <a:pt x="32272" y="21061"/>
                      </a:lnTo>
                      <a:lnTo>
                        <a:pt x="32062" y="21165"/>
                      </a:lnTo>
                      <a:lnTo>
                        <a:pt x="31748" y="21270"/>
                      </a:lnTo>
                      <a:lnTo>
                        <a:pt x="31748" y="21270"/>
                      </a:lnTo>
                      <a:lnTo>
                        <a:pt x="31538" y="21165"/>
                      </a:lnTo>
                      <a:lnTo>
                        <a:pt x="31329" y="20956"/>
                      </a:lnTo>
                      <a:lnTo>
                        <a:pt x="31329" y="20956"/>
                      </a:lnTo>
                      <a:lnTo>
                        <a:pt x="30805" y="20222"/>
                      </a:lnTo>
                      <a:lnTo>
                        <a:pt x="30805" y="20222"/>
                      </a:lnTo>
                      <a:lnTo>
                        <a:pt x="30700" y="20013"/>
                      </a:lnTo>
                      <a:lnTo>
                        <a:pt x="30700" y="20013"/>
                      </a:lnTo>
                      <a:lnTo>
                        <a:pt x="30595" y="19908"/>
                      </a:lnTo>
                      <a:lnTo>
                        <a:pt x="30595" y="19908"/>
                      </a:lnTo>
                      <a:lnTo>
                        <a:pt x="30176" y="19384"/>
                      </a:lnTo>
                      <a:lnTo>
                        <a:pt x="30176" y="19384"/>
                      </a:lnTo>
                      <a:lnTo>
                        <a:pt x="29862" y="19070"/>
                      </a:lnTo>
                      <a:lnTo>
                        <a:pt x="29862" y="19070"/>
                      </a:lnTo>
                      <a:lnTo>
                        <a:pt x="29652" y="18860"/>
                      </a:lnTo>
                      <a:lnTo>
                        <a:pt x="29652" y="18860"/>
                      </a:lnTo>
                      <a:lnTo>
                        <a:pt x="29128" y="18336"/>
                      </a:lnTo>
                      <a:lnTo>
                        <a:pt x="29128" y="18336"/>
                      </a:lnTo>
                      <a:lnTo>
                        <a:pt x="28814" y="18127"/>
                      </a:lnTo>
                      <a:lnTo>
                        <a:pt x="28814" y="18127"/>
                      </a:lnTo>
                      <a:lnTo>
                        <a:pt x="28290" y="17708"/>
                      </a:lnTo>
                      <a:lnTo>
                        <a:pt x="28290" y="17708"/>
                      </a:lnTo>
                      <a:lnTo>
                        <a:pt x="27976" y="17498"/>
                      </a:lnTo>
                      <a:lnTo>
                        <a:pt x="27976" y="17498"/>
                      </a:lnTo>
                      <a:lnTo>
                        <a:pt x="27662" y="17289"/>
                      </a:lnTo>
                      <a:lnTo>
                        <a:pt x="27662" y="17289"/>
                      </a:lnTo>
                      <a:lnTo>
                        <a:pt x="27347" y="17184"/>
                      </a:lnTo>
                      <a:lnTo>
                        <a:pt x="27347" y="17184"/>
                      </a:lnTo>
                      <a:lnTo>
                        <a:pt x="26823" y="16870"/>
                      </a:lnTo>
                      <a:lnTo>
                        <a:pt x="26823" y="16870"/>
                      </a:lnTo>
                      <a:lnTo>
                        <a:pt x="26090" y="16555"/>
                      </a:lnTo>
                      <a:lnTo>
                        <a:pt x="26090" y="16555"/>
                      </a:lnTo>
                      <a:lnTo>
                        <a:pt x="25880" y="16450"/>
                      </a:lnTo>
                      <a:lnTo>
                        <a:pt x="25880" y="16450"/>
                      </a:lnTo>
                      <a:lnTo>
                        <a:pt x="25671" y="16450"/>
                      </a:lnTo>
                      <a:lnTo>
                        <a:pt x="25671" y="16450"/>
                      </a:lnTo>
                      <a:lnTo>
                        <a:pt x="25461" y="16346"/>
                      </a:lnTo>
                      <a:lnTo>
                        <a:pt x="25461" y="16346"/>
                      </a:lnTo>
                      <a:lnTo>
                        <a:pt x="25252" y="16241"/>
                      </a:lnTo>
                      <a:lnTo>
                        <a:pt x="25252" y="16241"/>
                      </a:lnTo>
                      <a:lnTo>
                        <a:pt x="24623" y="16136"/>
                      </a:lnTo>
                      <a:lnTo>
                        <a:pt x="24623" y="16136"/>
                      </a:lnTo>
                      <a:lnTo>
                        <a:pt x="24309" y="16031"/>
                      </a:lnTo>
                      <a:lnTo>
                        <a:pt x="24309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471" y="15927"/>
                      </a:lnTo>
                      <a:lnTo>
                        <a:pt x="23471" y="15927"/>
                      </a:lnTo>
                      <a:lnTo>
                        <a:pt x="23261" y="15927"/>
                      </a:lnTo>
                      <a:lnTo>
                        <a:pt x="23261" y="15927"/>
                      </a:lnTo>
                      <a:lnTo>
                        <a:pt x="22423" y="15927"/>
                      </a:lnTo>
                      <a:lnTo>
                        <a:pt x="22423" y="15927"/>
                      </a:lnTo>
                      <a:lnTo>
                        <a:pt x="21480" y="15927"/>
                      </a:lnTo>
                      <a:lnTo>
                        <a:pt x="21480" y="15927"/>
                      </a:lnTo>
                      <a:lnTo>
                        <a:pt x="21270" y="15927"/>
                      </a:lnTo>
                      <a:lnTo>
                        <a:pt x="21166" y="15927"/>
                      </a:lnTo>
                      <a:lnTo>
                        <a:pt x="21166" y="15927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537" y="16031"/>
                      </a:lnTo>
                      <a:lnTo>
                        <a:pt x="20537" y="16031"/>
                      </a:lnTo>
                      <a:lnTo>
                        <a:pt x="20223" y="16136"/>
                      </a:lnTo>
                      <a:lnTo>
                        <a:pt x="20223" y="16136"/>
                      </a:lnTo>
                      <a:lnTo>
                        <a:pt x="20013" y="16136"/>
                      </a:lnTo>
                      <a:lnTo>
                        <a:pt x="20013" y="16136"/>
                      </a:lnTo>
                      <a:lnTo>
                        <a:pt x="19908" y="16136"/>
                      </a:lnTo>
                      <a:lnTo>
                        <a:pt x="19908" y="16136"/>
                      </a:lnTo>
                      <a:lnTo>
                        <a:pt x="19594" y="16241"/>
                      </a:lnTo>
                      <a:lnTo>
                        <a:pt x="19594" y="16241"/>
                      </a:lnTo>
                      <a:lnTo>
                        <a:pt x="19384" y="16346"/>
                      </a:lnTo>
                      <a:lnTo>
                        <a:pt x="19384" y="16346"/>
                      </a:lnTo>
                      <a:lnTo>
                        <a:pt x="19070" y="16450"/>
                      </a:lnTo>
                      <a:lnTo>
                        <a:pt x="19070" y="16450"/>
                      </a:lnTo>
                      <a:lnTo>
                        <a:pt x="18860" y="16450"/>
                      </a:lnTo>
                      <a:lnTo>
                        <a:pt x="18860" y="16450"/>
                      </a:lnTo>
                      <a:lnTo>
                        <a:pt x="18651" y="16555"/>
                      </a:lnTo>
                      <a:lnTo>
                        <a:pt x="18651" y="16555"/>
                      </a:lnTo>
                      <a:lnTo>
                        <a:pt x="18022" y="16870"/>
                      </a:lnTo>
                      <a:lnTo>
                        <a:pt x="18022" y="16870"/>
                      </a:lnTo>
                      <a:lnTo>
                        <a:pt x="17394" y="17184"/>
                      </a:lnTo>
                      <a:lnTo>
                        <a:pt x="17394" y="17184"/>
                      </a:lnTo>
                      <a:lnTo>
                        <a:pt x="17079" y="17289"/>
                      </a:lnTo>
                      <a:lnTo>
                        <a:pt x="17079" y="17289"/>
                      </a:lnTo>
                      <a:lnTo>
                        <a:pt x="16765" y="17498"/>
                      </a:lnTo>
                      <a:lnTo>
                        <a:pt x="16765" y="17498"/>
                      </a:lnTo>
                      <a:lnTo>
                        <a:pt x="16451" y="17708"/>
                      </a:lnTo>
                      <a:lnTo>
                        <a:pt x="16451" y="17708"/>
                      </a:lnTo>
                      <a:lnTo>
                        <a:pt x="15927" y="18127"/>
                      </a:lnTo>
                      <a:lnTo>
                        <a:pt x="15927" y="18127"/>
                      </a:lnTo>
                      <a:lnTo>
                        <a:pt x="15612" y="18336"/>
                      </a:lnTo>
                      <a:lnTo>
                        <a:pt x="15612" y="18336"/>
                      </a:lnTo>
                      <a:lnTo>
                        <a:pt x="15298" y="18651"/>
                      </a:lnTo>
                      <a:lnTo>
                        <a:pt x="15298" y="18651"/>
                      </a:lnTo>
                      <a:lnTo>
                        <a:pt x="14774" y="19070"/>
                      </a:lnTo>
                      <a:lnTo>
                        <a:pt x="14774" y="19070"/>
                      </a:lnTo>
                      <a:lnTo>
                        <a:pt x="14146" y="19908"/>
                      </a:lnTo>
                      <a:lnTo>
                        <a:pt x="13622" y="20746"/>
                      </a:lnTo>
                      <a:lnTo>
                        <a:pt x="13622" y="2074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203" y="21165"/>
                      </a:lnTo>
                      <a:lnTo>
                        <a:pt x="12888" y="21270"/>
                      </a:lnTo>
                      <a:lnTo>
                        <a:pt x="12888" y="21270"/>
                      </a:lnTo>
                      <a:lnTo>
                        <a:pt x="12679" y="21165"/>
                      </a:lnTo>
                      <a:lnTo>
                        <a:pt x="12469" y="21061"/>
                      </a:lnTo>
                      <a:lnTo>
                        <a:pt x="12469" y="21061"/>
                      </a:lnTo>
                      <a:lnTo>
                        <a:pt x="11841" y="20327"/>
                      </a:lnTo>
                      <a:lnTo>
                        <a:pt x="11107" y="19698"/>
                      </a:lnTo>
                      <a:lnTo>
                        <a:pt x="10374" y="19070"/>
                      </a:lnTo>
                      <a:lnTo>
                        <a:pt x="9536" y="18651"/>
                      </a:lnTo>
                      <a:lnTo>
                        <a:pt x="8697" y="18232"/>
                      </a:lnTo>
                      <a:lnTo>
                        <a:pt x="7754" y="17917"/>
                      </a:lnTo>
                      <a:lnTo>
                        <a:pt x="6707" y="17813"/>
                      </a:lnTo>
                      <a:lnTo>
                        <a:pt x="5659" y="17708"/>
                      </a:lnTo>
                      <a:lnTo>
                        <a:pt x="5659" y="17708"/>
                      </a:lnTo>
                      <a:lnTo>
                        <a:pt x="4402" y="17813"/>
                      </a:lnTo>
                      <a:lnTo>
                        <a:pt x="3144" y="18127"/>
                      </a:lnTo>
                      <a:lnTo>
                        <a:pt x="1887" y="18651"/>
                      </a:lnTo>
                      <a:lnTo>
                        <a:pt x="839" y="19279"/>
                      </a:lnTo>
                      <a:lnTo>
                        <a:pt x="839" y="19279"/>
                      </a:lnTo>
                      <a:lnTo>
                        <a:pt x="525" y="19384"/>
                      </a:lnTo>
                      <a:lnTo>
                        <a:pt x="211" y="19279"/>
                      </a:lnTo>
                      <a:lnTo>
                        <a:pt x="1" y="19070"/>
                      </a:lnTo>
                      <a:lnTo>
                        <a:pt x="1" y="18756"/>
                      </a:lnTo>
                      <a:lnTo>
                        <a:pt x="1" y="18756"/>
                      </a:lnTo>
                      <a:lnTo>
                        <a:pt x="211" y="17393"/>
                      </a:lnTo>
                      <a:lnTo>
                        <a:pt x="525" y="16031"/>
                      </a:lnTo>
                      <a:lnTo>
                        <a:pt x="525" y="16031"/>
                      </a:lnTo>
                      <a:lnTo>
                        <a:pt x="1154" y="14355"/>
                      </a:lnTo>
                      <a:lnTo>
                        <a:pt x="1782" y="12679"/>
                      </a:lnTo>
                      <a:lnTo>
                        <a:pt x="2620" y="11107"/>
                      </a:lnTo>
                      <a:lnTo>
                        <a:pt x="3563" y="9640"/>
                      </a:lnTo>
                      <a:lnTo>
                        <a:pt x="4716" y="8278"/>
                      </a:lnTo>
                      <a:lnTo>
                        <a:pt x="5868" y="6916"/>
                      </a:lnTo>
                      <a:lnTo>
                        <a:pt x="7126" y="5659"/>
                      </a:lnTo>
                      <a:lnTo>
                        <a:pt x="8488" y="4506"/>
                      </a:lnTo>
                      <a:lnTo>
                        <a:pt x="9955" y="3563"/>
                      </a:lnTo>
                      <a:lnTo>
                        <a:pt x="11526" y="2620"/>
                      </a:lnTo>
                      <a:lnTo>
                        <a:pt x="13203" y="1887"/>
                      </a:lnTo>
                      <a:lnTo>
                        <a:pt x="14879" y="1153"/>
                      </a:lnTo>
                      <a:lnTo>
                        <a:pt x="16660" y="629"/>
                      </a:lnTo>
                      <a:lnTo>
                        <a:pt x="18546" y="315"/>
                      </a:lnTo>
                      <a:lnTo>
                        <a:pt x="20432" y="106"/>
                      </a:lnTo>
                      <a:lnTo>
                        <a:pt x="22423" y="1"/>
                      </a:lnTo>
                      <a:lnTo>
                        <a:pt x="22423" y="1"/>
                      </a:lnTo>
                      <a:lnTo>
                        <a:pt x="24309" y="106"/>
                      </a:lnTo>
                      <a:lnTo>
                        <a:pt x="26195" y="315"/>
                      </a:lnTo>
                      <a:lnTo>
                        <a:pt x="28081" y="629"/>
                      </a:lnTo>
                      <a:lnTo>
                        <a:pt x="29862" y="1153"/>
                      </a:lnTo>
                      <a:lnTo>
                        <a:pt x="31538" y="1887"/>
                      </a:lnTo>
                      <a:lnTo>
                        <a:pt x="33215" y="2620"/>
                      </a:lnTo>
                      <a:lnTo>
                        <a:pt x="34786" y="3563"/>
                      </a:lnTo>
                      <a:lnTo>
                        <a:pt x="36253" y="4611"/>
                      </a:lnTo>
                      <a:lnTo>
                        <a:pt x="37615" y="5659"/>
                      </a:lnTo>
                      <a:lnTo>
                        <a:pt x="38873" y="6916"/>
                      </a:lnTo>
                      <a:lnTo>
                        <a:pt x="40130" y="8278"/>
                      </a:lnTo>
                      <a:lnTo>
                        <a:pt x="41178" y="9640"/>
                      </a:lnTo>
                      <a:lnTo>
                        <a:pt x="42121" y="11212"/>
                      </a:lnTo>
                      <a:lnTo>
                        <a:pt x="42959" y="12783"/>
                      </a:lnTo>
                      <a:lnTo>
                        <a:pt x="43692" y="14460"/>
                      </a:lnTo>
                      <a:lnTo>
                        <a:pt x="44216" y="16136"/>
                      </a:lnTo>
                      <a:lnTo>
                        <a:pt x="44216" y="16136"/>
                      </a:lnTo>
                      <a:lnTo>
                        <a:pt x="44530" y="17498"/>
                      </a:lnTo>
                      <a:lnTo>
                        <a:pt x="44740" y="1886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2084525" y="-1359475"/>
                  <a:ext cx="109232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93" h="17394" extrusionOk="0">
                      <a:moveTo>
                        <a:pt x="21899" y="1"/>
                      </a:moveTo>
                      <a:lnTo>
                        <a:pt x="19908" y="106"/>
                      </a:lnTo>
                      <a:lnTo>
                        <a:pt x="18022" y="315"/>
                      </a:lnTo>
                      <a:lnTo>
                        <a:pt x="16136" y="629"/>
                      </a:lnTo>
                      <a:lnTo>
                        <a:pt x="14355" y="1153"/>
                      </a:lnTo>
                      <a:lnTo>
                        <a:pt x="12679" y="1887"/>
                      </a:lnTo>
                      <a:lnTo>
                        <a:pt x="11002" y="2620"/>
                      </a:lnTo>
                      <a:lnTo>
                        <a:pt x="9431" y="3563"/>
                      </a:lnTo>
                      <a:lnTo>
                        <a:pt x="7964" y="4506"/>
                      </a:lnTo>
                      <a:lnTo>
                        <a:pt x="6602" y="5659"/>
                      </a:lnTo>
                      <a:lnTo>
                        <a:pt x="5344" y="6916"/>
                      </a:lnTo>
                      <a:lnTo>
                        <a:pt x="4192" y="8278"/>
                      </a:lnTo>
                      <a:lnTo>
                        <a:pt x="3039" y="9640"/>
                      </a:lnTo>
                      <a:lnTo>
                        <a:pt x="2096" y="11107"/>
                      </a:lnTo>
                      <a:lnTo>
                        <a:pt x="1258" y="12679"/>
                      </a:lnTo>
                      <a:lnTo>
                        <a:pt x="630" y="14355"/>
                      </a:lnTo>
                      <a:lnTo>
                        <a:pt x="1" y="16031"/>
                      </a:lnTo>
                      <a:lnTo>
                        <a:pt x="1153" y="15403"/>
                      </a:lnTo>
                      <a:lnTo>
                        <a:pt x="2411" y="14774"/>
                      </a:lnTo>
                      <a:lnTo>
                        <a:pt x="3773" y="14460"/>
                      </a:lnTo>
                      <a:lnTo>
                        <a:pt x="5135" y="14355"/>
                      </a:lnTo>
                      <a:lnTo>
                        <a:pt x="6078" y="14460"/>
                      </a:lnTo>
                      <a:lnTo>
                        <a:pt x="6916" y="14565"/>
                      </a:lnTo>
                      <a:lnTo>
                        <a:pt x="7754" y="14774"/>
                      </a:lnTo>
                      <a:lnTo>
                        <a:pt x="8592" y="15088"/>
                      </a:lnTo>
                      <a:lnTo>
                        <a:pt x="9326" y="15403"/>
                      </a:lnTo>
                      <a:lnTo>
                        <a:pt x="10059" y="15927"/>
                      </a:lnTo>
                      <a:lnTo>
                        <a:pt x="10688" y="16450"/>
                      </a:lnTo>
                      <a:lnTo>
                        <a:pt x="11317" y="16974"/>
                      </a:lnTo>
                      <a:lnTo>
                        <a:pt x="11526" y="17184"/>
                      </a:lnTo>
                      <a:lnTo>
                        <a:pt x="11840" y="17289"/>
                      </a:lnTo>
                      <a:lnTo>
                        <a:pt x="12364" y="17393"/>
                      </a:lnTo>
                      <a:lnTo>
                        <a:pt x="12888" y="17289"/>
                      </a:lnTo>
                      <a:lnTo>
                        <a:pt x="13203" y="17079"/>
                      </a:lnTo>
                      <a:lnTo>
                        <a:pt x="13412" y="16870"/>
                      </a:lnTo>
                      <a:lnTo>
                        <a:pt x="14145" y="15927"/>
                      </a:lnTo>
                      <a:lnTo>
                        <a:pt x="14984" y="15088"/>
                      </a:lnTo>
                      <a:lnTo>
                        <a:pt x="15927" y="14355"/>
                      </a:lnTo>
                      <a:lnTo>
                        <a:pt x="16974" y="13726"/>
                      </a:lnTo>
                      <a:lnTo>
                        <a:pt x="18127" y="13202"/>
                      </a:lnTo>
                      <a:lnTo>
                        <a:pt x="19279" y="12783"/>
                      </a:lnTo>
                      <a:lnTo>
                        <a:pt x="20537" y="12574"/>
                      </a:lnTo>
                      <a:lnTo>
                        <a:pt x="23156" y="12574"/>
                      </a:lnTo>
                      <a:lnTo>
                        <a:pt x="24413" y="12783"/>
                      </a:lnTo>
                      <a:lnTo>
                        <a:pt x="25566" y="13202"/>
                      </a:lnTo>
                      <a:lnTo>
                        <a:pt x="26718" y="13726"/>
                      </a:lnTo>
                      <a:lnTo>
                        <a:pt x="27766" y="14355"/>
                      </a:lnTo>
                      <a:lnTo>
                        <a:pt x="28709" y="15088"/>
                      </a:lnTo>
                      <a:lnTo>
                        <a:pt x="29547" y="15927"/>
                      </a:lnTo>
                      <a:lnTo>
                        <a:pt x="30281" y="16870"/>
                      </a:lnTo>
                      <a:lnTo>
                        <a:pt x="30490" y="17079"/>
                      </a:lnTo>
                      <a:lnTo>
                        <a:pt x="30700" y="17184"/>
                      </a:lnTo>
                      <a:lnTo>
                        <a:pt x="31329" y="17393"/>
                      </a:lnTo>
                      <a:lnTo>
                        <a:pt x="31852" y="17289"/>
                      </a:lnTo>
                      <a:lnTo>
                        <a:pt x="32062" y="17184"/>
                      </a:lnTo>
                      <a:lnTo>
                        <a:pt x="32376" y="16974"/>
                      </a:lnTo>
                      <a:lnTo>
                        <a:pt x="33005" y="16346"/>
                      </a:lnTo>
                      <a:lnTo>
                        <a:pt x="33634" y="15927"/>
                      </a:lnTo>
                      <a:lnTo>
                        <a:pt x="34367" y="15403"/>
                      </a:lnTo>
                      <a:lnTo>
                        <a:pt x="35100" y="15088"/>
                      </a:lnTo>
                      <a:lnTo>
                        <a:pt x="35939" y="14774"/>
                      </a:lnTo>
                      <a:lnTo>
                        <a:pt x="36777" y="14565"/>
                      </a:lnTo>
                      <a:lnTo>
                        <a:pt x="37615" y="14460"/>
                      </a:lnTo>
                      <a:lnTo>
                        <a:pt x="38453" y="14355"/>
                      </a:lnTo>
                      <a:lnTo>
                        <a:pt x="39920" y="14460"/>
                      </a:lnTo>
                      <a:lnTo>
                        <a:pt x="41282" y="14879"/>
                      </a:lnTo>
                      <a:lnTo>
                        <a:pt x="42540" y="15403"/>
                      </a:lnTo>
                      <a:lnTo>
                        <a:pt x="43692" y="16136"/>
                      </a:lnTo>
                      <a:lnTo>
                        <a:pt x="43168" y="14460"/>
                      </a:lnTo>
                      <a:lnTo>
                        <a:pt x="42435" y="12783"/>
                      </a:lnTo>
                      <a:lnTo>
                        <a:pt x="41597" y="11212"/>
                      </a:lnTo>
                      <a:lnTo>
                        <a:pt x="40654" y="9640"/>
                      </a:lnTo>
                      <a:lnTo>
                        <a:pt x="39606" y="8278"/>
                      </a:lnTo>
                      <a:lnTo>
                        <a:pt x="38349" y="6916"/>
                      </a:lnTo>
                      <a:lnTo>
                        <a:pt x="37091" y="5659"/>
                      </a:lnTo>
                      <a:lnTo>
                        <a:pt x="35729" y="4611"/>
                      </a:lnTo>
                      <a:lnTo>
                        <a:pt x="34262" y="3563"/>
                      </a:lnTo>
                      <a:lnTo>
                        <a:pt x="32691" y="2620"/>
                      </a:lnTo>
                      <a:lnTo>
                        <a:pt x="31014" y="1887"/>
                      </a:lnTo>
                      <a:lnTo>
                        <a:pt x="29338" y="1153"/>
                      </a:lnTo>
                      <a:lnTo>
                        <a:pt x="27557" y="629"/>
                      </a:lnTo>
                      <a:lnTo>
                        <a:pt x="25671" y="315"/>
                      </a:lnTo>
                      <a:lnTo>
                        <a:pt x="23785" y="106"/>
                      </a:lnTo>
                      <a:lnTo>
                        <a:pt x="2189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2469575" y="-937750"/>
                  <a:ext cx="309125" cy="3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65" h="1258" extrusionOk="0">
                      <a:moveTo>
                        <a:pt x="525" y="839"/>
                      </a:moveTo>
                      <a:lnTo>
                        <a:pt x="525" y="839"/>
                      </a:lnTo>
                      <a:lnTo>
                        <a:pt x="1" y="1258"/>
                      </a:lnTo>
                      <a:lnTo>
                        <a:pt x="1" y="1258"/>
                      </a:lnTo>
                      <a:lnTo>
                        <a:pt x="525" y="839"/>
                      </a:lnTo>
                      <a:close/>
                      <a:moveTo>
                        <a:pt x="12050" y="629"/>
                      </a:moveTo>
                      <a:lnTo>
                        <a:pt x="12050" y="629"/>
                      </a:lnTo>
                      <a:lnTo>
                        <a:pt x="12364" y="839"/>
                      </a:lnTo>
                      <a:lnTo>
                        <a:pt x="12364" y="839"/>
                      </a:lnTo>
                      <a:lnTo>
                        <a:pt x="12050" y="629"/>
                      </a:lnTo>
                      <a:close/>
                      <a:moveTo>
                        <a:pt x="1153" y="420"/>
                      </a:moveTo>
                      <a:lnTo>
                        <a:pt x="1153" y="420"/>
                      </a:lnTo>
                      <a:lnTo>
                        <a:pt x="839" y="629"/>
                      </a:lnTo>
                      <a:lnTo>
                        <a:pt x="839" y="629"/>
                      </a:lnTo>
                      <a:lnTo>
                        <a:pt x="1153" y="420"/>
                      </a:lnTo>
                      <a:close/>
                      <a:moveTo>
                        <a:pt x="1468" y="315"/>
                      </a:moveTo>
                      <a:lnTo>
                        <a:pt x="1468" y="315"/>
                      </a:lnTo>
                      <a:lnTo>
                        <a:pt x="1153" y="420"/>
                      </a:lnTo>
                      <a:lnTo>
                        <a:pt x="1153" y="420"/>
                      </a:lnTo>
                      <a:lnTo>
                        <a:pt x="1468" y="315"/>
                      </a:lnTo>
                      <a:close/>
                      <a:moveTo>
                        <a:pt x="2096" y="1"/>
                      </a:moveTo>
                      <a:lnTo>
                        <a:pt x="2096" y="1"/>
                      </a:lnTo>
                      <a:lnTo>
                        <a:pt x="1468" y="315"/>
                      </a:lnTo>
                      <a:lnTo>
                        <a:pt x="1468" y="315"/>
                      </a:lnTo>
                      <a:lnTo>
                        <a:pt x="2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>
                  <a:off x="2469575" y="-916800"/>
                  <a:ext cx="13125" cy="1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" h="420" fill="none" extrusionOk="0">
                      <a:moveTo>
                        <a:pt x="525" y="1"/>
                      </a:moveTo>
                      <a:lnTo>
                        <a:pt x="525" y="1"/>
                      </a:lnTo>
                      <a:lnTo>
                        <a:pt x="1" y="420"/>
                      </a:lnTo>
                      <a:lnTo>
                        <a:pt x="1" y="420"/>
                      </a:lnTo>
                      <a:lnTo>
                        <a:pt x="52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>
                  <a:off x="2770800" y="-922025"/>
                  <a:ext cx="7900" cy="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0" fill="none" extrusionOk="0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315" y="210"/>
                      </a:lnTo>
                      <a:lnTo>
                        <a:pt x="315" y="21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2490525" y="-927275"/>
                  <a:ext cx="7900" cy="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1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1" y="210"/>
                      </a:lnTo>
                      <a:lnTo>
                        <a:pt x="1" y="210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2498400" y="-929900"/>
                  <a:ext cx="7875" cy="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" h="106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2506250" y="-937750"/>
                  <a:ext cx="15750" cy="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" h="315" fill="none" extrusionOk="0">
                      <a:moveTo>
                        <a:pt x="629" y="1"/>
                      </a:moveTo>
                      <a:lnTo>
                        <a:pt x="629" y="1"/>
                      </a:lnTo>
                      <a:lnTo>
                        <a:pt x="1" y="315"/>
                      </a:lnTo>
                      <a:lnTo>
                        <a:pt x="1" y="315"/>
                      </a:lnTo>
                      <a:lnTo>
                        <a:pt x="629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33;p2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extrusionOk="0">
                      <a:moveTo>
                        <a:pt x="8173" y="1"/>
                      </a:move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34;p2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fill="none" extrusionOk="0">
                      <a:moveTo>
                        <a:pt x="9535" y="1"/>
                      </a:moveTo>
                      <a:lnTo>
                        <a:pt x="9535" y="1"/>
                      </a:lnTo>
                      <a:lnTo>
                        <a:pt x="8173" y="1"/>
                      </a:ln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020" y="3563"/>
                      </a:lnTo>
                      <a:lnTo>
                        <a:pt x="7125" y="3563"/>
                      </a:lnTo>
                      <a:lnTo>
                        <a:pt x="7125" y="3563"/>
                      </a:lnTo>
                      <a:lnTo>
                        <a:pt x="7335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8382" y="3354"/>
                      </a:lnTo>
                      <a:lnTo>
                        <a:pt x="8382" y="3354"/>
                      </a:lnTo>
                      <a:lnTo>
                        <a:pt x="8592" y="3354"/>
                      </a:lnTo>
                      <a:lnTo>
                        <a:pt x="8592" y="3354"/>
                      </a:lnTo>
                      <a:lnTo>
                        <a:pt x="9535" y="3354"/>
                      </a:lnTo>
                      <a:lnTo>
                        <a:pt x="9535" y="3354"/>
                      </a:lnTo>
                      <a:lnTo>
                        <a:pt x="10373" y="3354"/>
                      </a:lnTo>
                      <a:lnTo>
                        <a:pt x="10373" y="3354"/>
                      </a:lnTo>
                      <a:lnTo>
                        <a:pt x="10583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lnTo>
                        <a:pt x="953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" name="Google Shape;35;p2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extrusionOk="0">
                      <a:moveTo>
                        <a:pt x="9326" y="1"/>
                      </a:move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" name="Google Shape;36;p2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fill="none" extrusionOk="0">
                      <a:moveTo>
                        <a:pt x="9326" y="1"/>
                      </a:moveTo>
                      <a:lnTo>
                        <a:pt x="9326" y="1"/>
                      </a:ln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9326" y="12574"/>
                      </a:lnTo>
                      <a:lnTo>
                        <a:pt x="9326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7" name="Google Shape;37;p2"/>
              <p:cNvGrpSpPr/>
              <p:nvPr/>
            </p:nvGrpSpPr>
            <p:grpSpPr>
              <a:xfrm>
                <a:off x="2307416" y="-214777"/>
                <a:ext cx="646516" cy="646605"/>
                <a:chOff x="5211251" y="5483994"/>
                <a:chExt cx="539347" cy="539422"/>
              </a:xfrm>
            </p:grpSpPr>
            <p:sp>
              <p:nvSpPr>
                <p:cNvPr id="38" name="Google Shape;38;p2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" name="Google Shape;39;p2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" name="Google Shape;40;p2"/>
                <p:cNvSpPr/>
                <p:nvPr/>
              </p:nvSpPr>
              <p:spPr>
                <a:xfrm>
                  <a:off x="5265180" y="5537927"/>
                  <a:ext cx="431490" cy="431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" name="Google Shape;41;p2"/>
                <p:cNvSpPr/>
                <p:nvPr/>
              </p:nvSpPr>
              <p:spPr>
                <a:xfrm>
                  <a:off x="5290554" y="5563304"/>
                  <a:ext cx="380741" cy="380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" name="Google Shape;42;p2"/>
                <p:cNvSpPr/>
                <p:nvPr/>
              </p:nvSpPr>
              <p:spPr>
                <a:xfrm>
                  <a:off x="5413600" y="5641826"/>
                  <a:ext cx="134646" cy="2237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26" h="11840" extrusionOk="0">
                      <a:moveTo>
                        <a:pt x="3144" y="2829"/>
                      </a:moveTo>
                      <a:lnTo>
                        <a:pt x="3773" y="2934"/>
                      </a:lnTo>
                      <a:lnTo>
                        <a:pt x="4192" y="3039"/>
                      </a:lnTo>
                      <a:lnTo>
                        <a:pt x="4401" y="3458"/>
                      </a:lnTo>
                      <a:lnTo>
                        <a:pt x="4506" y="3877"/>
                      </a:lnTo>
                      <a:lnTo>
                        <a:pt x="4401" y="4296"/>
                      </a:lnTo>
                      <a:lnTo>
                        <a:pt x="4192" y="4610"/>
                      </a:lnTo>
                      <a:lnTo>
                        <a:pt x="3773" y="4820"/>
                      </a:lnTo>
                      <a:lnTo>
                        <a:pt x="3144" y="4925"/>
                      </a:lnTo>
                      <a:lnTo>
                        <a:pt x="2201" y="4925"/>
                      </a:lnTo>
                      <a:lnTo>
                        <a:pt x="2201" y="2829"/>
                      </a:lnTo>
                      <a:close/>
                      <a:moveTo>
                        <a:pt x="3353" y="6811"/>
                      </a:moveTo>
                      <a:lnTo>
                        <a:pt x="3982" y="6915"/>
                      </a:lnTo>
                      <a:lnTo>
                        <a:pt x="4506" y="7125"/>
                      </a:lnTo>
                      <a:lnTo>
                        <a:pt x="4820" y="7439"/>
                      </a:lnTo>
                      <a:lnTo>
                        <a:pt x="4925" y="7963"/>
                      </a:lnTo>
                      <a:lnTo>
                        <a:pt x="4820" y="8382"/>
                      </a:lnTo>
                      <a:lnTo>
                        <a:pt x="4506" y="8801"/>
                      </a:lnTo>
                      <a:lnTo>
                        <a:pt x="4087" y="9011"/>
                      </a:lnTo>
                      <a:lnTo>
                        <a:pt x="3563" y="9116"/>
                      </a:lnTo>
                      <a:lnTo>
                        <a:pt x="2201" y="9116"/>
                      </a:lnTo>
                      <a:lnTo>
                        <a:pt x="2201" y="6811"/>
                      </a:lnTo>
                      <a:close/>
                      <a:moveTo>
                        <a:pt x="944" y="0"/>
                      </a:moveTo>
                      <a:lnTo>
                        <a:pt x="944" y="210"/>
                      </a:lnTo>
                      <a:lnTo>
                        <a:pt x="944" y="943"/>
                      </a:lnTo>
                      <a:lnTo>
                        <a:pt x="315" y="943"/>
                      </a:lnTo>
                      <a:lnTo>
                        <a:pt x="105" y="1048"/>
                      </a:lnTo>
                      <a:lnTo>
                        <a:pt x="1" y="1258"/>
                      </a:lnTo>
                      <a:lnTo>
                        <a:pt x="1" y="1572"/>
                      </a:lnTo>
                      <a:lnTo>
                        <a:pt x="1" y="10373"/>
                      </a:lnTo>
                      <a:lnTo>
                        <a:pt x="1" y="10687"/>
                      </a:lnTo>
                      <a:lnTo>
                        <a:pt x="105" y="10792"/>
                      </a:lnTo>
                      <a:lnTo>
                        <a:pt x="315" y="10897"/>
                      </a:lnTo>
                      <a:lnTo>
                        <a:pt x="525" y="11002"/>
                      </a:lnTo>
                      <a:lnTo>
                        <a:pt x="944" y="11002"/>
                      </a:lnTo>
                      <a:lnTo>
                        <a:pt x="944" y="11630"/>
                      </a:lnTo>
                      <a:lnTo>
                        <a:pt x="944" y="11840"/>
                      </a:lnTo>
                      <a:lnTo>
                        <a:pt x="2410" y="11840"/>
                      </a:lnTo>
                      <a:lnTo>
                        <a:pt x="2515" y="11630"/>
                      </a:lnTo>
                      <a:lnTo>
                        <a:pt x="2515" y="11002"/>
                      </a:lnTo>
                      <a:lnTo>
                        <a:pt x="3563" y="11002"/>
                      </a:lnTo>
                      <a:lnTo>
                        <a:pt x="3563" y="11630"/>
                      </a:lnTo>
                      <a:lnTo>
                        <a:pt x="3563" y="11840"/>
                      </a:lnTo>
                      <a:lnTo>
                        <a:pt x="5030" y="11840"/>
                      </a:lnTo>
                      <a:lnTo>
                        <a:pt x="5030" y="11630"/>
                      </a:lnTo>
                      <a:lnTo>
                        <a:pt x="5030" y="10792"/>
                      </a:lnTo>
                      <a:lnTo>
                        <a:pt x="5763" y="10583"/>
                      </a:lnTo>
                      <a:lnTo>
                        <a:pt x="6287" y="10163"/>
                      </a:lnTo>
                      <a:lnTo>
                        <a:pt x="6706" y="9744"/>
                      </a:lnTo>
                      <a:lnTo>
                        <a:pt x="6916" y="9325"/>
                      </a:lnTo>
                      <a:lnTo>
                        <a:pt x="7125" y="8697"/>
                      </a:lnTo>
                      <a:lnTo>
                        <a:pt x="7125" y="8068"/>
                      </a:lnTo>
                      <a:lnTo>
                        <a:pt x="7021" y="7439"/>
                      </a:lnTo>
                      <a:lnTo>
                        <a:pt x="6811" y="6811"/>
                      </a:lnTo>
                      <a:lnTo>
                        <a:pt x="6392" y="6287"/>
                      </a:lnTo>
                      <a:lnTo>
                        <a:pt x="5868" y="5972"/>
                      </a:lnTo>
                      <a:lnTo>
                        <a:pt x="5239" y="5763"/>
                      </a:lnTo>
                      <a:lnTo>
                        <a:pt x="5239" y="5658"/>
                      </a:lnTo>
                      <a:lnTo>
                        <a:pt x="5658" y="5449"/>
                      </a:lnTo>
                      <a:lnTo>
                        <a:pt x="5973" y="5134"/>
                      </a:lnTo>
                      <a:lnTo>
                        <a:pt x="6287" y="4820"/>
                      </a:lnTo>
                      <a:lnTo>
                        <a:pt x="6497" y="4401"/>
                      </a:lnTo>
                      <a:lnTo>
                        <a:pt x="6706" y="3982"/>
                      </a:lnTo>
                      <a:lnTo>
                        <a:pt x="6706" y="3458"/>
                      </a:lnTo>
                      <a:lnTo>
                        <a:pt x="6706" y="2934"/>
                      </a:lnTo>
                      <a:lnTo>
                        <a:pt x="6601" y="2515"/>
                      </a:lnTo>
                      <a:lnTo>
                        <a:pt x="6287" y="1991"/>
                      </a:lnTo>
                      <a:lnTo>
                        <a:pt x="5973" y="1677"/>
                      </a:lnTo>
                      <a:lnTo>
                        <a:pt x="5554" y="1362"/>
                      </a:lnTo>
                      <a:lnTo>
                        <a:pt x="5030" y="1153"/>
                      </a:lnTo>
                      <a:lnTo>
                        <a:pt x="5030" y="210"/>
                      </a:lnTo>
                      <a:lnTo>
                        <a:pt x="5030" y="0"/>
                      </a:lnTo>
                      <a:lnTo>
                        <a:pt x="3563" y="0"/>
                      </a:lnTo>
                      <a:lnTo>
                        <a:pt x="3563" y="210"/>
                      </a:lnTo>
                      <a:lnTo>
                        <a:pt x="3563" y="943"/>
                      </a:lnTo>
                      <a:lnTo>
                        <a:pt x="2515" y="943"/>
                      </a:lnTo>
                      <a:lnTo>
                        <a:pt x="2515" y="210"/>
                      </a:lnTo>
                      <a:lnTo>
                        <a:pt x="241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43" name="Google Shape;43;p2"/>
          <p:cNvGrpSpPr/>
          <p:nvPr/>
        </p:nvGrpSpPr>
        <p:grpSpPr>
          <a:xfrm flipH="1">
            <a:off x="7539750" y="4553651"/>
            <a:ext cx="1435500" cy="460637"/>
            <a:chOff x="3860925" y="4445626"/>
            <a:chExt cx="1435500" cy="460637"/>
          </a:xfrm>
        </p:grpSpPr>
        <p:sp>
          <p:nvSpPr>
            <p:cNvPr id="44" name="Google Shape;44;p2"/>
            <p:cNvSpPr/>
            <p:nvPr/>
          </p:nvSpPr>
          <p:spPr>
            <a:xfrm>
              <a:off x="3860925" y="4791963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056904" y="4647358"/>
              <a:ext cx="1043550" cy="201749"/>
            </a:xfrm>
            <a:custGeom>
              <a:avLst/>
              <a:gdLst/>
              <a:ahLst/>
              <a:cxnLst/>
              <a:rect l="l" t="t" r="r" b="b"/>
              <a:pathLst>
                <a:path w="28185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28185" y="5449"/>
                  </a:lnTo>
                  <a:lnTo>
                    <a:pt x="2818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122844" y="4647358"/>
              <a:ext cx="97006" cy="201749"/>
            </a:xfrm>
            <a:custGeom>
              <a:avLst/>
              <a:gdLst/>
              <a:ahLst/>
              <a:cxnLst/>
              <a:rect l="l" t="t" r="r" b="b"/>
              <a:pathLst>
                <a:path w="2620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2620" y="5449"/>
                  </a:lnTo>
                  <a:lnTo>
                    <a:pt x="262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941331" y="4647358"/>
              <a:ext cx="97043" cy="201749"/>
            </a:xfrm>
            <a:custGeom>
              <a:avLst/>
              <a:gdLst/>
              <a:ahLst/>
              <a:cxnLst/>
              <a:rect l="l" t="t" r="r" b="b"/>
              <a:pathLst>
                <a:path w="2621" h="5449" extrusionOk="0">
                  <a:moveTo>
                    <a:pt x="1" y="1"/>
                  </a:moveTo>
                  <a:lnTo>
                    <a:pt x="1" y="5449"/>
                  </a:lnTo>
                  <a:lnTo>
                    <a:pt x="2620" y="5449"/>
                  </a:lnTo>
                  <a:lnTo>
                    <a:pt x="262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312924" y="4647358"/>
              <a:ext cx="116407" cy="201749"/>
            </a:xfrm>
            <a:custGeom>
              <a:avLst/>
              <a:gdLst/>
              <a:ahLst/>
              <a:cxnLst/>
              <a:rect l="l" t="t" r="r" b="b"/>
              <a:pathLst>
                <a:path w="3144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3144" y="5449"/>
                  </a:lnTo>
                  <a:lnTo>
                    <a:pt x="3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751250" y="4647358"/>
              <a:ext cx="116444" cy="201749"/>
            </a:xfrm>
            <a:custGeom>
              <a:avLst/>
              <a:gdLst/>
              <a:ahLst/>
              <a:cxnLst/>
              <a:rect l="l" t="t" r="r" b="b"/>
              <a:pathLst>
                <a:path w="3145" h="5449" extrusionOk="0">
                  <a:moveTo>
                    <a:pt x="1" y="1"/>
                  </a:moveTo>
                  <a:lnTo>
                    <a:pt x="1" y="5449"/>
                  </a:lnTo>
                  <a:lnTo>
                    <a:pt x="3144" y="5449"/>
                  </a:lnTo>
                  <a:lnTo>
                    <a:pt x="3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518518" y="4647358"/>
              <a:ext cx="143546" cy="201749"/>
            </a:xfrm>
            <a:custGeom>
              <a:avLst/>
              <a:gdLst/>
              <a:ahLst/>
              <a:cxnLst/>
              <a:rect l="l" t="t" r="r" b="b"/>
              <a:pathLst>
                <a:path w="3877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3877" y="5449"/>
                  </a:lnTo>
                  <a:lnTo>
                    <a:pt x="38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903172" y="4445626"/>
              <a:ext cx="1043550" cy="201749"/>
            </a:xfrm>
            <a:custGeom>
              <a:avLst/>
              <a:gdLst/>
              <a:ahLst/>
              <a:cxnLst/>
              <a:rect l="l" t="t" r="r" b="b"/>
              <a:pathLst>
                <a:path w="28185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28185" y="5449"/>
                  </a:lnTo>
                  <a:lnTo>
                    <a:pt x="2818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969112" y="4445626"/>
              <a:ext cx="97006" cy="201749"/>
            </a:xfrm>
            <a:custGeom>
              <a:avLst/>
              <a:gdLst/>
              <a:ahLst/>
              <a:cxnLst/>
              <a:rect l="l" t="t" r="r" b="b"/>
              <a:pathLst>
                <a:path w="2620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2620" y="5449"/>
                  </a:lnTo>
                  <a:lnTo>
                    <a:pt x="262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787599" y="4445626"/>
              <a:ext cx="97043" cy="201749"/>
            </a:xfrm>
            <a:custGeom>
              <a:avLst/>
              <a:gdLst/>
              <a:ahLst/>
              <a:cxnLst/>
              <a:rect l="l" t="t" r="r" b="b"/>
              <a:pathLst>
                <a:path w="2621" h="5449" extrusionOk="0">
                  <a:moveTo>
                    <a:pt x="1" y="1"/>
                  </a:moveTo>
                  <a:lnTo>
                    <a:pt x="1" y="5449"/>
                  </a:lnTo>
                  <a:lnTo>
                    <a:pt x="2620" y="5449"/>
                  </a:lnTo>
                  <a:lnTo>
                    <a:pt x="262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159192" y="4445626"/>
              <a:ext cx="116407" cy="201749"/>
            </a:xfrm>
            <a:custGeom>
              <a:avLst/>
              <a:gdLst/>
              <a:ahLst/>
              <a:cxnLst/>
              <a:rect l="l" t="t" r="r" b="b"/>
              <a:pathLst>
                <a:path w="3144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3144" y="5449"/>
                  </a:lnTo>
                  <a:lnTo>
                    <a:pt x="3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597518" y="4445626"/>
              <a:ext cx="116444" cy="201749"/>
            </a:xfrm>
            <a:custGeom>
              <a:avLst/>
              <a:gdLst/>
              <a:ahLst/>
              <a:cxnLst/>
              <a:rect l="l" t="t" r="r" b="b"/>
              <a:pathLst>
                <a:path w="3145" h="5449" extrusionOk="0">
                  <a:moveTo>
                    <a:pt x="1" y="1"/>
                  </a:moveTo>
                  <a:lnTo>
                    <a:pt x="1" y="5449"/>
                  </a:lnTo>
                  <a:lnTo>
                    <a:pt x="3144" y="5449"/>
                  </a:lnTo>
                  <a:lnTo>
                    <a:pt x="3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364786" y="4445626"/>
              <a:ext cx="143546" cy="201749"/>
            </a:xfrm>
            <a:custGeom>
              <a:avLst/>
              <a:gdLst/>
              <a:ahLst/>
              <a:cxnLst/>
              <a:rect l="l" t="t" r="r" b="b"/>
              <a:pathLst>
                <a:path w="3877" h="5449" extrusionOk="0">
                  <a:moveTo>
                    <a:pt x="0" y="1"/>
                  </a:moveTo>
                  <a:lnTo>
                    <a:pt x="0" y="5449"/>
                  </a:lnTo>
                  <a:lnTo>
                    <a:pt x="3877" y="5449"/>
                  </a:lnTo>
                  <a:lnTo>
                    <a:pt x="38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2"/>
          <p:cNvSpPr/>
          <p:nvPr/>
        </p:nvSpPr>
        <p:spPr>
          <a:xfrm>
            <a:off x="6311131" y="271900"/>
            <a:ext cx="342794" cy="346449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20">
    <p:spTree>
      <p:nvGrpSpPr>
        <p:cNvPr id="1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31"/>
          <p:cNvSpPr txBox="1">
            <a:spLocks noGrp="1"/>
          </p:cNvSpPr>
          <p:nvPr>
            <p:ph type="title"/>
          </p:nvPr>
        </p:nvSpPr>
        <p:spPr>
          <a:xfrm>
            <a:off x="767956" y="2027750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59" name="Google Shape;1259;p31"/>
          <p:cNvSpPr txBox="1">
            <a:spLocks noGrp="1"/>
          </p:cNvSpPr>
          <p:nvPr>
            <p:ph type="subTitle" idx="1"/>
          </p:nvPr>
        </p:nvSpPr>
        <p:spPr>
          <a:xfrm>
            <a:off x="767956" y="2336813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0" name="Google Shape;1260;p31"/>
          <p:cNvSpPr txBox="1">
            <a:spLocks noGrp="1"/>
          </p:cNvSpPr>
          <p:nvPr>
            <p:ph type="title" idx="2"/>
          </p:nvPr>
        </p:nvSpPr>
        <p:spPr>
          <a:xfrm>
            <a:off x="2925528" y="2027750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1" name="Google Shape;1261;p31"/>
          <p:cNvSpPr txBox="1">
            <a:spLocks noGrp="1"/>
          </p:cNvSpPr>
          <p:nvPr>
            <p:ph type="subTitle" idx="3"/>
          </p:nvPr>
        </p:nvSpPr>
        <p:spPr>
          <a:xfrm>
            <a:off x="2925529" y="2336813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2" name="Google Shape;1262;p31"/>
          <p:cNvSpPr txBox="1">
            <a:spLocks noGrp="1"/>
          </p:cNvSpPr>
          <p:nvPr>
            <p:ph type="title" idx="4"/>
          </p:nvPr>
        </p:nvSpPr>
        <p:spPr>
          <a:xfrm>
            <a:off x="759354" y="3237626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3" name="Google Shape;1263;p31"/>
          <p:cNvSpPr txBox="1">
            <a:spLocks noGrp="1"/>
          </p:cNvSpPr>
          <p:nvPr>
            <p:ph type="subTitle" idx="5"/>
          </p:nvPr>
        </p:nvSpPr>
        <p:spPr>
          <a:xfrm>
            <a:off x="759354" y="3545325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4" name="Google Shape;1264;p31"/>
          <p:cNvSpPr txBox="1">
            <a:spLocks noGrp="1"/>
          </p:cNvSpPr>
          <p:nvPr>
            <p:ph type="title" idx="6"/>
          </p:nvPr>
        </p:nvSpPr>
        <p:spPr>
          <a:xfrm>
            <a:off x="2916925" y="3237626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5" name="Google Shape;1265;p31"/>
          <p:cNvSpPr txBox="1">
            <a:spLocks noGrp="1"/>
          </p:cNvSpPr>
          <p:nvPr>
            <p:ph type="subTitle" idx="7"/>
          </p:nvPr>
        </p:nvSpPr>
        <p:spPr>
          <a:xfrm>
            <a:off x="2916926" y="3545325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6" name="Google Shape;1266;p31"/>
          <p:cNvSpPr txBox="1">
            <a:spLocks noGrp="1"/>
          </p:cNvSpPr>
          <p:nvPr>
            <p:ph type="title" idx="8"/>
          </p:nvPr>
        </p:nvSpPr>
        <p:spPr>
          <a:xfrm>
            <a:off x="720000" y="532925"/>
            <a:ext cx="7704000" cy="58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1267" name="Google Shape;1267;p31"/>
          <p:cNvGrpSpPr/>
          <p:nvPr/>
        </p:nvGrpSpPr>
        <p:grpSpPr>
          <a:xfrm>
            <a:off x="-1086995" y="-104715"/>
            <a:ext cx="2841071" cy="1697229"/>
            <a:chOff x="-1086995" y="-104715"/>
            <a:chExt cx="2841071" cy="1697229"/>
          </a:xfrm>
        </p:grpSpPr>
        <p:sp>
          <p:nvSpPr>
            <p:cNvPr id="1268" name="Google Shape;1268;p31"/>
            <p:cNvSpPr/>
            <p:nvPr/>
          </p:nvSpPr>
          <p:spPr>
            <a:xfrm rot="10800000">
              <a:off x="-1086995" y="-104715"/>
              <a:ext cx="2841071" cy="976916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69" name="Google Shape;1269;p31"/>
            <p:cNvGrpSpPr/>
            <p:nvPr/>
          </p:nvGrpSpPr>
          <p:grpSpPr>
            <a:xfrm>
              <a:off x="89588" y="58621"/>
              <a:ext cx="957772" cy="1533893"/>
              <a:chOff x="2071425" y="-1359475"/>
              <a:chExt cx="1118500" cy="1791304"/>
            </a:xfrm>
          </p:grpSpPr>
          <p:grpSp>
            <p:nvGrpSpPr>
              <p:cNvPr id="1270" name="Google Shape;1270;p31"/>
              <p:cNvGrpSpPr/>
              <p:nvPr/>
            </p:nvGrpSpPr>
            <p:grpSpPr>
              <a:xfrm>
                <a:off x="2071425" y="-1359475"/>
                <a:ext cx="1118500" cy="1144700"/>
                <a:chOff x="2071425" y="-1359475"/>
                <a:chExt cx="1118500" cy="1144700"/>
              </a:xfrm>
            </p:grpSpPr>
            <p:sp>
              <p:nvSpPr>
                <p:cNvPr id="1271" name="Google Shape;1271;p31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extrusionOk="0">
                      <a:moveTo>
                        <a:pt x="629" y="0"/>
                      </a:moveTo>
                      <a:lnTo>
                        <a:pt x="420" y="105"/>
                      </a:lnTo>
                      <a:lnTo>
                        <a:pt x="210" y="210"/>
                      </a:lnTo>
                      <a:lnTo>
                        <a:pt x="105" y="315"/>
                      </a:lnTo>
                      <a:lnTo>
                        <a:pt x="1" y="629"/>
                      </a:lnTo>
                      <a:lnTo>
                        <a:pt x="1" y="839"/>
                      </a:lnTo>
                      <a:lnTo>
                        <a:pt x="105" y="1048"/>
                      </a:lnTo>
                      <a:lnTo>
                        <a:pt x="21270" y="27242"/>
                      </a:lnTo>
                      <a:lnTo>
                        <a:pt x="21480" y="27451"/>
                      </a:lnTo>
                      <a:lnTo>
                        <a:pt x="21794" y="27451"/>
                      </a:lnTo>
                      <a:lnTo>
                        <a:pt x="22108" y="27347"/>
                      </a:lnTo>
                      <a:lnTo>
                        <a:pt x="22213" y="27242"/>
                      </a:lnTo>
                      <a:lnTo>
                        <a:pt x="22318" y="27032"/>
                      </a:lnTo>
                      <a:lnTo>
                        <a:pt x="22422" y="26823"/>
                      </a:lnTo>
                      <a:lnTo>
                        <a:pt x="22318" y="26613"/>
                      </a:lnTo>
                      <a:lnTo>
                        <a:pt x="12993" y="420"/>
                      </a:lnTo>
                      <a:lnTo>
                        <a:pt x="12783" y="210"/>
                      </a:lnTo>
                      <a:lnTo>
                        <a:pt x="12574" y="105"/>
                      </a:lnTo>
                      <a:lnTo>
                        <a:pt x="12155" y="105"/>
                      </a:lnTo>
                      <a:lnTo>
                        <a:pt x="11945" y="210"/>
                      </a:lnTo>
                      <a:lnTo>
                        <a:pt x="11735" y="420"/>
                      </a:lnTo>
                      <a:lnTo>
                        <a:pt x="11735" y="629"/>
                      </a:lnTo>
                      <a:lnTo>
                        <a:pt x="11735" y="943"/>
                      </a:lnTo>
                      <a:lnTo>
                        <a:pt x="19908" y="23575"/>
                      </a:lnTo>
                      <a:lnTo>
                        <a:pt x="1048" y="315"/>
                      </a:lnTo>
                      <a:lnTo>
                        <a:pt x="944" y="105"/>
                      </a:lnTo>
                      <a:lnTo>
                        <a:pt x="62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2" name="Google Shape;1272;p31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fill="none" extrusionOk="0">
                      <a:moveTo>
                        <a:pt x="21794" y="27451"/>
                      </a:moveTo>
                      <a:lnTo>
                        <a:pt x="21794" y="27451"/>
                      </a:lnTo>
                      <a:lnTo>
                        <a:pt x="21480" y="27451"/>
                      </a:lnTo>
                      <a:lnTo>
                        <a:pt x="21270" y="27242"/>
                      </a:lnTo>
                      <a:lnTo>
                        <a:pt x="105" y="1048"/>
                      </a:lnTo>
                      <a:lnTo>
                        <a:pt x="105" y="1048"/>
                      </a:lnTo>
                      <a:lnTo>
                        <a:pt x="1" y="839"/>
                      </a:lnTo>
                      <a:lnTo>
                        <a:pt x="1" y="629"/>
                      </a:lnTo>
                      <a:lnTo>
                        <a:pt x="105" y="315"/>
                      </a:lnTo>
                      <a:lnTo>
                        <a:pt x="210" y="210"/>
                      </a:lnTo>
                      <a:lnTo>
                        <a:pt x="210" y="210"/>
                      </a:lnTo>
                      <a:lnTo>
                        <a:pt x="420" y="105"/>
                      </a:lnTo>
                      <a:lnTo>
                        <a:pt x="629" y="0"/>
                      </a:lnTo>
                      <a:lnTo>
                        <a:pt x="944" y="105"/>
                      </a:lnTo>
                      <a:lnTo>
                        <a:pt x="1048" y="315"/>
                      </a:lnTo>
                      <a:lnTo>
                        <a:pt x="19908" y="23575"/>
                      </a:lnTo>
                      <a:lnTo>
                        <a:pt x="11735" y="943"/>
                      </a:lnTo>
                      <a:lnTo>
                        <a:pt x="11735" y="943"/>
                      </a:lnTo>
                      <a:lnTo>
                        <a:pt x="11735" y="629"/>
                      </a:lnTo>
                      <a:lnTo>
                        <a:pt x="11735" y="420"/>
                      </a:lnTo>
                      <a:lnTo>
                        <a:pt x="11945" y="210"/>
                      </a:lnTo>
                      <a:lnTo>
                        <a:pt x="12155" y="105"/>
                      </a:lnTo>
                      <a:lnTo>
                        <a:pt x="12155" y="105"/>
                      </a:lnTo>
                      <a:lnTo>
                        <a:pt x="12364" y="105"/>
                      </a:lnTo>
                      <a:lnTo>
                        <a:pt x="12574" y="105"/>
                      </a:lnTo>
                      <a:lnTo>
                        <a:pt x="12783" y="210"/>
                      </a:lnTo>
                      <a:lnTo>
                        <a:pt x="12993" y="420"/>
                      </a:lnTo>
                      <a:lnTo>
                        <a:pt x="22318" y="26613"/>
                      </a:lnTo>
                      <a:lnTo>
                        <a:pt x="22318" y="26613"/>
                      </a:lnTo>
                      <a:lnTo>
                        <a:pt x="22422" y="26823"/>
                      </a:lnTo>
                      <a:lnTo>
                        <a:pt x="22318" y="27032"/>
                      </a:lnTo>
                      <a:lnTo>
                        <a:pt x="22213" y="27242"/>
                      </a:lnTo>
                      <a:lnTo>
                        <a:pt x="22108" y="27347"/>
                      </a:lnTo>
                      <a:lnTo>
                        <a:pt x="22108" y="27347"/>
                      </a:lnTo>
                      <a:lnTo>
                        <a:pt x="21794" y="27451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3" name="Google Shape;1273;p31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extrusionOk="0">
                      <a:moveTo>
                        <a:pt x="22003" y="0"/>
                      </a:moveTo>
                      <a:lnTo>
                        <a:pt x="21793" y="105"/>
                      </a:lnTo>
                      <a:lnTo>
                        <a:pt x="21584" y="314"/>
                      </a:lnTo>
                      <a:lnTo>
                        <a:pt x="2410" y="23889"/>
                      </a:lnTo>
                      <a:lnTo>
                        <a:pt x="10582" y="1153"/>
                      </a:lnTo>
                      <a:lnTo>
                        <a:pt x="10582" y="943"/>
                      </a:lnTo>
                      <a:lnTo>
                        <a:pt x="10478" y="734"/>
                      </a:lnTo>
                      <a:lnTo>
                        <a:pt x="10373" y="524"/>
                      </a:lnTo>
                      <a:lnTo>
                        <a:pt x="10163" y="419"/>
                      </a:lnTo>
                      <a:lnTo>
                        <a:pt x="9954" y="314"/>
                      </a:lnTo>
                      <a:lnTo>
                        <a:pt x="9639" y="419"/>
                      </a:lnTo>
                      <a:lnTo>
                        <a:pt x="9535" y="524"/>
                      </a:lnTo>
                      <a:lnTo>
                        <a:pt x="9325" y="734"/>
                      </a:lnTo>
                      <a:lnTo>
                        <a:pt x="0" y="26927"/>
                      </a:lnTo>
                      <a:lnTo>
                        <a:pt x="0" y="27137"/>
                      </a:lnTo>
                      <a:lnTo>
                        <a:pt x="0" y="27346"/>
                      </a:lnTo>
                      <a:lnTo>
                        <a:pt x="105" y="27556"/>
                      </a:lnTo>
                      <a:lnTo>
                        <a:pt x="315" y="27661"/>
                      </a:lnTo>
                      <a:lnTo>
                        <a:pt x="629" y="27765"/>
                      </a:lnTo>
                      <a:lnTo>
                        <a:pt x="838" y="27765"/>
                      </a:lnTo>
                      <a:lnTo>
                        <a:pt x="1048" y="27556"/>
                      </a:lnTo>
                      <a:lnTo>
                        <a:pt x="22527" y="1048"/>
                      </a:lnTo>
                      <a:lnTo>
                        <a:pt x="22632" y="838"/>
                      </a:lnTo>
                      <a:lnTo>
                        <a:pt x="22736" y="629"/>
                      </a:lnTo>
                      <a:lnTo>
                        <a:pt x="22632" y="419"/>
                      </a:lnTo>
                      <a:lnTo>
                        <a:pt x="22422" y="210"/>
                      </a:lnTo>
                      <a:lnTo>
                        <a:pt x="22212" y="105"/>
                      </a:lnTo>
                      <a:lnTo>
                        <a:pt x="2200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4" name="Google Shape;1274;p31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fill="none" extrusionOk="0">
                      <a:moveTo>
                        <a:pt x="629" y="27765"/>
                      </a:moveTo>
                      <a:lnTo>
                        <a:pt x="629" y="27765"/>
                      </a:lnTo>
                      <a:lnTo>
                        <a:pt x="315" y="27661"/>
                      </a:lnTo>
                      <a:lnTo>
                        <a:pt x="315" y="27661"/>
                      </a:lnTo>
                      <a:lnTo>
                        <a:pt x="105" y="27556"/>
                      </a:lnTo>
                      <a:lnTo>
                        <a:pt x="0" y="27346"/>
                      </a:lnTo>
                      <a:lnTo>
                        <a:pt x="0" y="27137"/>
                      </a:lnTo>
                      <a:lnTo>
                        <a:pt x="0" y="26927"/>
                      </a:lnTo>
                      <a:lnTo>
                        <a:pt x="9325" y="734"/>
                      </a:lnTo>
                      <a:lnTo>
                        <a:pt x="9325" y="734"/>
                      </a:lnTo>
                      <a:lnTo>
                        <a:pt x="9535" y="524"/>
                      </a:lnTo>
                      <a:lnTo>
                        <a:pt x="9639" y="419"/>
                      </a:lnTo>
                      <a:lnTo>
                        <a:pt x="9954" y="314"/>
                      </a:lnTo>
                      <a:lnTo>
                        <a:pt x="10163" y="419"/>
                      </a:lnTo>
                      <a:lnTo>
                        <a:pt x="10163" y="419"/>
                      </a:lnTo>
                      <a:lnTo>
                        <a:pt x="10373" y="524"/>
                      </a:lnTo>
                      <a:lnTo>
                        <a:pt x="10478" y="734"/>
                      </a:lnTo>
                      <a:lnTo>
                        <a:pt x="10582" y="943"/>
                      </a:lnTo>
                      <a:lnTo>
                        <a:pt x="10582" y="1153"/>
                      </a:lnTo>
                      <a:lnTo>
                        <a:pt x="2410" y="23889"/>
                      </a:lnTo>
                      <a:lnTo>
                        <a:pt x="21584" y="314"/>
                      </a:lnTo>
                      <a:lnTo>
                        <a:pt x="21584" y="314"/>
                      </a:lnTo>
                      <a:lnTo>
                        <a:pt x="21793" y="105"/>
                      </a:lnTo>
                      <a:lnTo>
                        <a:pt x="22003" y="0"/>
                      </a:lnTo>
                      <a:lnTo>
                        <a:pt x="22212" y="105"/>
                      </a:lnTo>
                      <a:lnTo>
                        <a:pt x="22422" y="210"/>
                      </a:lnTo>
                      <a:lnTo>
                        <a:pt x="22422" y="210"/>
                      </a:lnTo>
                      <a:lnTo>
                        <a:pt x="22632" y="419"/>
                      </a:lnTo>
                      <a:lnTo>
                        <a:pt x="22736" y="629"/>
                      </a:lnTo>
                      <a:lnTo>
                        <a:pt x="22632" y="838"/>
                      </a:lnTo>
                      <a:lnTo>
                        <a:pt x="22527" y="1048"/>
                      </a:lnTo>
                      <a:lnTo>
                        <a:pt x="1048" y="27556"/>
                      </a:lnTo>
                      <a:lnTo>
                        <a:pt x="1048" y="27556"/>
                      </a:lnTo>
                      <a:lnTo>
                        <a:pt x="838" y="27765"/>
                      </a:lnTo>
                      <a:lnTo>
                        <a:pt x="629" y="27765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5" name="Google Shape;1275;p31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extrusionOk="0">
                      <a:moveTo>
                        <a:pt x="22423" y="1"/>
                      </a:moveTo>
                      <a:lnTo>
                        <a:pt x="20432" y="106"/>
                      </a:lnTo>
                      <a:lnTo>
                        <a:pt x="18546" y="315"/>
                      </a:lnTo>
                      <a:lnTo>
                        <a:pt x="16660" y="629"/>
                      </a:lnTo>
                      <a:lnTo>
                        <a:pt x="14879" y="1153"/>
                      </a:lnTo>
                      <a:lnTo>
                        <a:pt x="13203" y="1887"/>
                      </a:lnTo>
                      <a:lnTo>
                        <a:pt x="11526" y="2620"/>
                      </a:lnTo>
                      <a:lnTo>
                        <a:pt x="9955" y="3563"/>
                      </a:lnTo>
                      <a:lnTo>
                        <a:pt x="8488" y="4506"/>
                      </a:lnTo>
                      <a:lnTo>
                        <a:pt x="7126" y="5659"/>
                      </a:lnTo>
                      <a:lnTo>
                        <a:pt x="5868" y="6916"/>
                      </a:lnTo>
                      <a:lnTo>
                        <a:pt x="4716" y="8278"/>
                      </a:lnTo>
                      <a:lnTo>
                        <a:pt x="3563" y="9640"/>
                      </a:lnTo>
                      <a:lnTo>
                        <a:pt x="2620" y="11107"/>
                      </a:lnTo>
                      <a:lnTo>
                        <a:pt x="1782" y="12679"/>
                      </a:lnTo>
                      <a:lnTo>
                        <a:pt x="1154" y="14355"/>
                      </a:lnTo>
                      <a:lnTo>
                        <a:pt x="525" y="16031"/>
                      </a:lnTo>
                      <a:lnTo>
                        <a:pt x="211" y="17393"/>
                      </a:lnTo>
                      <a:lnTo>
                        <a:pt x="1" y="18756"/>
                      </a:lnTo>
                      <a:lnTo>
                        <a:pt x="1" y="19070"/>
                      </a:lnTo>
                      <a:lnTo>
                        <a:pt x="211" y="19279"/>
                      </a:lnTo>
                      <a:lnTo>
                        <a:pt x="525" y="19384"/>
                      </a:lnTo>
                      <a:lnTo>
                        <a:pt x="839" y="19279"/>
                      </a:lnTo>
                      <a:lnTo>
                        <a:pt x="1887" y="18651"/>
                      </a:lnTo>
                      <a:lnTo>
                        <a:pt x="3144" y="18127"/>
                      </a:lnTo>
                      <a:lnTo>
                        <a:pt x="4402" y="17813"/>
                      </a:lnTo>
                      <a:lnTo>
                        <a:pt x="5659" y="17708"/>
                      </a:lnTo>
                      <a:lnTo>
                        <a:pt x="6707" y="17813"/>
                      </a:lnTo>
                      <a:lnTo>
                        <a:pt x="7754" y="17917"/>
                      </a:lnTo>
                      <a:lnTo>
                        <a:pt x="8697" y="18232"/>
                      </a:lnTo>
                      <a:lnTo>
                        <a:pt x="9536" y="18651"/>
                      </a:lnTo>
                      <a:lnTo>
                        <a:pt x="10374" y="19070"/>
                      </a:lnTo>
                      <a:lnTo>
                        <a:pt x="11107" y="19698"/>
                      </a:lnTo>
                      <a:lnTo>
                        <a:pt x="11841" y="20327"/>
                      </a:lnTo>
                      <a:lnTo>
                        <a:pt x="12469" y="21061"/>
                      </a:lnTo>
                      <a:lnTo>
                        <a:pt x="12679" y="21165"/>
                      </a:lnTo>
                      <a:lnTo>
                        <a:pt x="12888" y="21270"/>
                      </a:lnTo>
                      <a:lnTo>
                        <a:pt x="13203" y="21165"/>
                      </a:lnTo>
                      <a:lnTo>
                        <a:pt x="13412" y="20956"/>
                      </a:lnTo>
                      <a:lnTo>
                        <a:pt x="13622" y="20746"/>
                      </a:lnTo>
                      <a:lnTo>
                        <a:pt x="14146" y="19908"/>
                      </a:lnTo>
                      <a:lnTo>
                        <a:pt x="14774" y="19070"/>
                      </a:lnTo>
                      <a:lnTo>
                        <a:pt x="15298" y="18651"/>
                      </a:lnTo>
                      <a:lnTo>
                        <a:pt x="15612" y="18336"/>
                      </a:lnTo>
                      <a:lnTo>
                        <a:pt x="15927" y="18127"/>
                      </a:lnTo>
                      <a:lnTo>
                        <a:pt x="16451" y="17708"/>
                      </a:lnTo>
                      <a:lnTo>
                        <a:pt x="16765" y="17498"/>
                      </a:lnTo>
                      <a:lnTo>
                        <a:pt x="17079" y="17289"/>
                      </a:lnTo>
                      <a:lnTo>
                        <a:pt x="17394" y="17184"/>
                      </a:lnTo>
                      <a:lnTo>
                        <a:pt x="18022" y="16870"/>
                      </a:lnTo>
                      <a:lnTo>
                        <a:pt x="18651" y="16555"/>
                      </a:lnTo>
                      <a:lnTo>
                        <a:pt x="18860" y="16450"/>
                      </a:lnTo>
                      <a:lnTo>
                        <a:pt x="19070" y="16450"/>
                      </a:lnTo>
                      <a:lnTo>
                        <a:pt x="19384" y="16346"/>
                      </a:lnTo>
                      <a:lnTo>
                        <a:pt x="19594" y="16241"/>
                      </a:lnTo>
                      <a:lnTo>
                        <a:pt x="19908" y="16136"/>
                      </a:lnTo>
                      <a:lnTo>
                        <a:pt x="20223" y="16136"/>
                      </a:lnTo>
                      <a:lnTo>
                        <a:pt x="20537" y="16031"/>
                      </a:lnTo>
                      <a:lnTo>
                        <a:pt x="20851" y="16031"/>
                      </a:lnTo>
                      <a:lnTo>
                        <a:pt x="21166" y="15927"/>
                      </a:lnTo>
                      <a:lnTo>
                        <a:pt x="23471" y="15927"/>
                      </a:lnTo>
                      <a:lnTo>
                        <a:pt x="23890" y="16031"/>
                      </a:lnTo>
                      <a:lnTo>
                        <a:pt x="24309" y="16031"/>
                      </a:lnTo>
                      <a:lnTo>
                        <a:pt x="24623" y="16136"/>
                      </a:lnTo>
                      <a:lnTo>
                        <a:pt x="25252" y="16241"/>
                      </a:lnTo>
                      <a:lnTo>
                        <a:pt x="25461" y="16346"/>
                      </a:lnTo>
                      <a:lnTo>
                        <a:pt x="25671" y="16450"/>
                      </a:lnTo>
                      <a:lnTo>
                        <a:pt x="25880" y="16450"/>
                      </a:lnTo>
                      <a:lnTo>
                        <a:pt x="26090" y="16555"/>
                      </a:lnTo>
                      <a:lnTo>
                        <a:pt x="26823" y="16870"/>
                      </a:lnTo>
                      <a:lnTo>
                        <a:pt x="27347" y="17184"/>
                      </a:lnTo>
                      <a:lnTo>
                        <a:pt x="27662" y="17289"/>
                      </a:lnTo>
                      <a:lnTo>
                        <a:pt x="27976" y="17498"/>
                      </a:lnTo>
                      <a:lnTo>
                        <a:pt x="28290" y="17708"/>
                      </a:lnTo>
                      <a:lnTo>
                        <a:pt x="28814" y="18127"/>
                      </a:lnTo>
                      <a:lnTo>
                        <a:pt x="29128" y="18336"/>
                      </a:lnTo>
                      <a:lnTo>
                        <a:pt x="29652" y="18860"/>
                      </a:lnTo>
                      <a:lnTo>
                        <a:pt x="29862" y="19070"/>
                      </a:lnTo>
                      <a:lnTo>
                        <a:pt x="30176" y="19384"/>
                      </a:lnTo>
                      <a:lnTo>
                        <a:pt x="30595" y="19908"/>
                      </a:lnTo>
                      <a:lnTo>
                        <a:pt x="30700" y="20013"/>
                      </a:lnTo>
                      <a:lnTo>
                        <a:pt x="30805" y="20222"/>
                      </a:lnTo>
                      <a:lnTo>
                        <a:pt x="31329" y="20956"/>
                      </a:lnTo>
                      <a:lnTo>
                        <a:pt x="31538" y="21165"/>
                      </a:lnTo>
                      <a:lnTo>
                        <a:pt x="31748" y="21270"/>
                      </a:lnTo>
                      <a:lnTo>
                        <a:pt x="32062" y="21165"/>
                      </a:lnTo>
                      <a:lnTo>
                        <a:pt x="32272" y="21061"/>
                      </a:lnTo>
                      <a:lnTo>
                        <a:pt x="32900" y="20327"/>
                      </a:lnTo>
                      <a:lnTo>
                        <a:pt x="33634" y="19698"/>
                      </a:lnTo>
                      <a:lnTo>
                        <a:pt x="34367" y="19070"/>
                      </a:lnTo>
                      <a:lnTo>
                        <a:pt x="35205" y="18651"/>
                      </a:lnTo>
                      <a:lnTo>
                        <a:pt x="36044" y="18232"/>
                      </a:lnTo>
                      <a:lnTo>
                        <a:pt x="36987" y="17917"/>
                      </a:lnTo>
                      <a:lnTo>
                        <a:pt x="38034" y="17813"/>
                      </a:lnTo>
                      <a:lnTo>
                        <a:pt x="38977" y="17708"/>
                      </a:lnTo>
                      <a:lnTo>
                        <a:pt x="40339" y="17813"/>
                      </a:lnTo>
                      <a:lnTo>
                        <a:pt x="41701" y="18127"/>
                      </a:lnTo>
                      <a:lnTo>
                        <a:pt x="42854" y="18651"/>
                      </a:lnTo>
                      <a:lnTo>
                        <a:pt x="44006" y="19279"/>
                      </a:lnTo>
                      <a:lnTo>
                        <a:pt x="44216" y="19384"/>
                      </a:lnTo>
                      <a:lnTo>
                        <a:pt x="44530" y="19279"/>
                      </a:lnTo>
                      <a:lnTo>
                        <a:pt x="44740" y="19070"/>
                      </a:lnTo>
                      <a:lnTo>
                        <a:pt x="44740" y="18860"/>
                      </a:lnTo>
                      <a:lnTo>
                        <a:pt x="44530" y="17498"/>
                      </a:lnTo>
                      <a:lnTo>
                        <a:pt x="44216" y="16136"/>
                      </a:lnTo>
                      <a:lnTo>
                        <a:pt x="43692" y="14460"/>
                      </a:lnTo>
                      <a:lnTo>
                        <a:pt x="42959" y="12783"/>
                      </a:lnTo>
                      <a:lnTo>
                        <a:pt x="42121" y="11212"/>
                      </a:lnTo>
                      <a:lnTo>
                        <a:pt x="41178" y="9640"/>
                      </a:lnTo>
                      <a:lnTo>
                        <a:pt x="40130" y="8278"/>
                      </a:lnTo>
                      <a:lnTo>
                        <a:pt x="38873" y="6916"/>
                      </a:lnTo>
                      <a:lnTo>
                        <a:pt x="37615" y="5659"/>
                      </a:lnTo>
                      <a:lnTo>
                        <a:pt x="36253" y="4611"/>
                      </a:lnTo>
                      <a:lnTo>
                        <a:pt x="34786" y="3563"/>
                      </a:lnTo>
                      <a:lnTo>
                        <a:pt x="33215" y="2620"/>
                      </a:lnTo>
                      <a:lnTo>
                        <a:pt x="31538" y="1887"/>
                      </a:lnTo>
                      <a:lnTo>
                        <a:pt x="29862" y="1153"/>
                      </a:lnTo>
                      <a:lnTo>
                        <a:pt x="28081" y="629"/>
                      </a:lnTo>
                      <a:lnTo>
                        <a:pt x="26195" y="315"/>
                      </a:lnTo>
                      <a:lnTo>
                        <a:pt x="24309" y="106"/>
                      </a:lnTo>
                      <a:lnTo>
                        <a:pt x="2242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6" name="Google Shape;1276;p31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fill="none" extrusionOk="0">
                      <a:moveTo>
                        <a:pt x="44740" y="18860"/>
                      </a:moveTo>
                      <a:lnTo>
                        <a:pt x="44740" y="18860"/>
                      </a:lnTo>
                      <a:lnTo>
                        <a:pt x="44740" y="19070"/>
                      </a:lnTo>
                      <a:lnTo>
                        <a:pt x="44530" y="19279"/>
                      </a:lnTo>
                      <a:lnTo>
                        <a:pt x="44216" y="19384"/>
                      </a:lnTo>
                      <a:lnTo>
                        <a:pt x="44006" y="19279"/>
                      </a:lnTo>
                      <a:lnTo>
                        <a:pt x="44006" y="19279"/>
                      </a:lnTo>
                      <a:lnTo>
                        <a:pt x="42854" y="18651"/>
                      </a:lnTo>
                      <a:lnTo>
                        <a:pt x="41701" y="18127"/>
                      </a:lnTo>
                      <a:lnTo>
                        <a:pt x="40339" y="17813"/>
                      </a:lnTo>
                      <a:lnTo>
                        <a:pt x="38977" y="17708"/>
                      </a:lnTo>
                      <a:lnTo>
                        <a:pt x="38977" y="17708"/>
                      </a:lnTo>
                      <a:lnTo>
                        <a:pt x="38034" y="17813"/>
                      </a:lnTo>
                      <a:lnTo>
                        <a:pt x="36987" y="17917"/>
                      </a:lnTo>
                      <a:lnTo>
                        <a:pt x="36044" y="18232"/>
                      </a:lnTo>
                      <a:lnTo>
                        <a:pt x="35205" y="18651"/>
                      </a:lnTo>
                      <a:lnTo>
                        <a:pt x="34367" y="19070"/>
                      </a:lnTo>
                      <a:lnTo>
                        <a:pt x="33634" y="19698"/>
                      </a:lnTo>
                      <a:lnTo>
                        <a:pt x="32900" y="20327"/>
                      </a:lnTo>
                      <a:lnTo>
                        <a:pt x="32272" y="21061"/>
                      </a:lnTo>
                      <a:lnTo>
                        <a:pt x="32272" y="21061"/>
                      </a:lnTo>
                      <a:lnTo>
                        <a:pt x="32062" y="21165"/>
                      </a:lnTo>
                      <a:lnTo>
                        <a:pt x="31748" y="21270"/>
                      </a:lnTo>
                      <a:lnTo>
                        <a:pt x="31748" y="21270"/>
                      </a:lnTo>
                      <a:lnTo>
                        <a:pt x="31538" y="21165"/>
                      </a:lnTo>
                      <a:lnTo>
                        <a:pt x="31329" y="20956"/>
                      </a:lnTo>
                      <a:lnTo>
                        <a:pt x="31329" y="20956"/>
                      </a:lnTo>
                      <a:lnTo>
                        <a:pt x="30805" y="20222"/>
                      </a:lnTo>
                      <a:lnTo>
                        <a:pt x="30805" y="20222"/>
                      </a:lnTo>
                      <a:lnTo>
                        <a:pt x="30700" y="20013"/>
                      </a:lnTo>
                      <a:lnTo>
                        <a:pt x="30700" y="20013"/>
                      </a:lnTo>
                      <a:lnTo>
                        <a:pt x="30595" y="19908"/>
                      </a:lnTo>
                      <a:lnTo>
                        <a:pt x="30595" y="19908"/>
                      </a:lnTo>
                      <a:lnTo>
                        <a:pt x="30176" y="19384"/>
                      </a:lnTo>
                      <a:lnTo>
                        <a:pt x="30176" y="19384"/>
                      </a:lnTo>
                      <a:lnTo>
                        <a:pt x="29862" y="19070"/>
                      </a:lnTo>
                      <a:lnTo>
                        <a:pt x="29862" y="19070"/>
                      </a:lnTo>
                      <a:lnTo>
                        <a:pt x="29652" y="18860"/>
                      </a:lnTo>
                      <a:lnTo>
                        <a:pt x="29652" y="18860"/>
                      </a:lnTo>
                      <a:lnTo>
                        <a:pt x="29128" y="18336"/>
                      </a:lnTo>
                      <a:lnTo>
                        <a:pt x="29128" y="18336"/>
                      </a:lnTo>
                      <a:lnTo>
                        <a:pt x="28814" y="18127"/>
                      </a:lnTo>
                      <a:lnTo>
                        <a:pt x="28814" y="18127"/>
                      </a:lnTo>
                      <a:lnTo>
                        <a:pt x="28290" y="17708"/>
                      </a:lnTo>
                      <a:lnTo>
                        <a:pt x="28290" y="17708"/>
                      </a:lnTo>
                      <a:lnTo>
                        <a:pt x="27976" y="17498"/>
                      </a:lnTo>
                      <a:lnTo>
                        <a:pt x="27976" y="17498"/>
                      </a:lnTo>
                      <a:lnTo>
                        <a:pt x="27662" y="17289"/>
                      </a:lnTo>
                      <a:lnTo>
                        <a:pt x="27662" y="17289"/>
                      </a:lnTo>
                      <a:lnTo>
                        <a:pt x="27347" y="17184"/>
                      </a:lnTo>
                      <a:lnTo>
                        <a:pt x="27347" y="17184"/>
                      </a:lnTo>
                      <a:lnTo>
                        <a:pt x="26823" y="16870"/>
                      </a:lnTo>
                      <a:lnTo>
                        <a:pt x="26823" y="16870"/>
                      </a:lnTo>
                      <a:lnTo>
                        <a:pt x="26090" y="16555"/>
                      </a:lnTo>
                      <a:lnTo>
                        <a:pt x="26090" y="16555"/>
                      </a:lnTo>
                      <a:lnTo>
                        <a:pt x="25880" y="16450"/>
                      </a:lnTo>
                      <a:lnTo>
                        <a:pt x="25880" y="16450"/>
                      </a:lnTo>
                      <a:lnTo>
                        <a:pt x="25671" y="16450"/>
                      </a:lnTo>
                      <a:lnTo>
                        <a:pt x="25671" y="16450"/>
                      </a:lnTo>
                      <a:lnTo>
                        <a:pt x="25461" y="16346"/>
                      </a:lnTo>
                      <a:lnTo>
                        <a:pt x="25461" y="16346"/>
                      </a:lnTo>
                      <a:lnTo>
                        <a:pt x="25252" y="16241"/>
                      </a:lnTo>
                      <a:lnTo>
                        <a:pt x="25252" y="16241"/>
                      </a:lnTo>
                      <a:lnTo>
                        <a:pt x="24623" y="16136"/>
                      </a:lnTo>
                      <a:lnTo>
                        <a:pt x="24623" y="16136"/>
                      </a:lnTo>
                      <a:lnTo>
                        <a:pt x="24309" y="16031"/>
                      </a:lnTo>
                      <a:lnTo>
                        <a:pt x="24309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471" y="15927"/>
                      </a:lnTo>
                      <a:lnTo>
                        <a:pt x="23471" y="15927"/>
                      </a:lnTo>
                      <a:lnTo>
                        <a:pt x="23261" y="15927"/>
                      </a:lnTo>
                      <a:lnTo>
                        <a:pt x="23261" y="15927"/>
                      </a:lnTo>
                      <a:lnTo>
                        <a:pt x="22423" y="15927"/>
                      </a:lnTo>
                      <a:lnTo>
                        <a:pt x="22423" y="15927"/>
                      </a:lnTo>
                      <a:lnTo>
                        <a:pt x="21480" y="15927"/>
                      </a:lnTo>
                      <a:lnTo>
                        <a:pt x="21480" y="15927"/>
                      </a:lnTo>
                      <a:lnTo>
                        <a:pt x="21270" y="15927"/>
                      </a:lnTo>
                      <a:lnTo>
                        <a:pt x="21166" y="15927"/>
                      </a:lnTo>
                      <a:lnTo>
                        <a:pt x="21166" y="15927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537" y="16031"/>
                      </a:lnTo>
                      <a:lnTo>
                        <a:pt x="20537" y="16031"/>
                      </a:lnTo>
                      <a:lnTo>
                        <a:pt x="20223" y="16136"/>
                      </a:lnTo>
                      <a:lnTo>
                        <a:pt x="20223" y="16136"/>
                      </a:lnTo>
                      <a:lnTo>
                        <a:pt x="20013" y="16136"/>
                      </a:lnTo>
                      <a:lnTo>
                        <a:pt x="20013" y="16136"/>
                      </a:lnTo>
                      <a:lnTo>
                        <a:pt x="19908" y="16136"/>
                      </a:lnTo>
                      <a:lnTo>
                        <a:pt x="19908" y="16136"/>
                      </a:lnTo>
                      <a:lnTo>
                        <a:pt x="19594" y="16241"/>
                      </a:lnTo>
                      <a:lnTo>
                        <a:pt x="19594" y="16241"/>
                      </a:lnTo>
                      <a:lnTo>
                        <a:pt x="19384" y="16346"/>
                      </a:lnTo>
                      <a:lnTo>
                        <a:pt x="19384" y="16346"/>
                      </a:lnTo>
                      <a:lnTo>
                        <a:pt x="19070" y="16450"/>
                      </a:lnTo>
                      <a:lnTo>
                        <a:pt x="19070" y="16450"/>
                      </a:lnTo>
                      <a:lnTo>
                        <a:pt x="18860" y="16450"/>
                      </a:lnTo>
                      <a:lnTo>
                        <a:pt x="18860" y="16450"/>
                      </a:lnTo>
                      <a:lnTo>
                        <a:pt x="18651" y="16555"/>
                      </a:lnTo>
                      <a:lnTo>
                        <a:pt x="18651" y="16555"/>
                      </a:lnTo>
                      <a:lnTo>
                        <a:pt x="18022" y="16870"/>
                      </a:lnTo>
                      <a:lnTo>
                        <a:pt x="18022" y="16870"/>
                      </a:lnTo>
                      <a:lnTo>
                        <a:pt x="17394" y="17184"/>
                      </a:lnTo>
                      <a:lnTo>
                        <a:pt x="17394" y="17184"/>
                      </a:lnTo>
                      <a:lnTo>
                        <a:pt x="17079" y="17289"/>
                      </a:lnTo>
                      <a:lnTo>
                        <a:pt x="17079" y="17289"/>
                      </a:lnTo>
                      <a:lnTo>
                        <a:pt x="16765" y="17498"/>
                      </a:lnTo>
                      <a:lnTo>
                        <a:pt x="16765" y="17498"/>
                      </a:lnTo>
                      <a:lnTo>
                        <a:pt x="16451" y="17708"/>
                      </a:lnTo>
                      <a:lnTo>
                        <a:pt x="16451" y="17708"/>
                      </a:lnTo>
                      <a:lnTo>
                        <a:pt x="15927" y="18127"/>
                      </a:lnTo>
                      <a:lnTo>
                        <a:pt x="15927" y="18127"/>
                      </a:lnTo>
                      <a:lnTo>
                        <a:pt x="15612" y="18336"/>
                      </a:lnTo>
                      <a:lnTo>
                        <a:pt x="15612" y="18336"/>
                      </a:lnTo>
                      <a:lnTo>
                        <a:pt x="15298" y="18651"/>
                      </a:lnTo>
                      <a:lnTo>
                        <a:pt x="15298" y="18651"/>
                      </a:lnTo>
                      <a:lnTo>
                        <a:pt x="14774" y="19070"/>
                      </a:lnTo>
                      <a:lnTo>
                        <a:pt x="14774" y="19070"/>
                      </a:lnTo>
                      <a:lnTo>
                        <a:pt x="14146" y="19908"/>
                      </a:lnTo>
                      <a:lnTo>
                        <a:pt x="13622" y="20746"/>
                      </a:lnTo>
                      <a:lnTo>
                        <a:pt x="13622" y="2074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203" y="21165"/>
                      </a:lnTo>
                      <a:lnTo>
                        <a:pt x="12888" y="21270"/>
                      </a:lnTo>
                      <a:lnTo>
                        <a:pt x="12888" y="21270"/>
                      </a:lnTo>
                      <a:lnTo>
                        <a:pt x="12679" y="21165"/>
                      </a:lnTo>
                      <a:lnTo>
                        <a:pt x="12469" y="21061"/>
                      </a:lnTo>
                      <a:lnTo>
                        <a:pt x="12469" y="21061"/>
                      </a:lnTo>
                      <a:lnTo>
                        <a:pt x="11841" y="20327"/>
                      </a:lnTo>
                      <a:lnTo>
                        <a:pt x="11107" y="19698"/>
                      </a:lnTo>
                      <a:lnTo>
                        <a:pt x="10374" y="19070"/>
                      </a:lnTo>
                      <a:lnTo>
                        <a:pt x="9536" y="18651"/>
                      </a:lnTo>
                      <a:lnTo>
                        <a:pt x="8697" y="18232"/>
                      </a:lnTo>
                      <a:lnTo>
                        <a:pt x="7754" y="17917"/>
                      </a:lnTo>
                      <a:lnTo>
                        <a:pt x="6707" y="17813"/>
                      </a:lnTo>
                      <a:lnTo>
                        <a:pt x="5659" y="17708"/>
                      </a:lnTo>
                      <a:lnTo>
                        <a:pt x="5659" y="17708"/>
                      </a:lnTo>
                      <a:lnTo>
                        <a:pt x="4402" y="17813"/>
                      </a:lnTo>
                      <a:lnTo>
                        <a:pt x="3144" y="18127"/>
                      </a:lnTo>
                      <a:lnTo>
                        <a:pt x="1887" y="18651"/>
                      </a:lnTo>
                      <a:lnTo>
                        <a:pt x="839" y="19279"/>
                      </a:lnTo>
                      <a:lnTo>
                        <a:pt x="839" y="19279"/>
                      </a:lnTo>
                      <a:lnTo>
                        <a:pt x="525" y="19384"/>
                      </a:lnTo>
                      <a:lnTo>
                        <a:pt x="211" y="19279"/>
                      </a:lnTo>
                      <a:lnTo>
                        <a:pt x="1" y="19070"/>
                      </a:lnTo>
                      <a:lnTo>
                        <a:pt x="1" y="18756"/>
                      </a:lnTo>
                      <a:lnTo>
                        <a:pt x="1" y="18756"/>
                      </a:lnTo>
                      <a:lnTo>
                        <a:pt x="211" y="17393"/>
                      </a:lnTo>
                      <a:lnTo>
                        <a:pt x="525" y="16031"/>
                      </a:lnTo>
                      <a:lnTo>
                        <a:pt x="525" y="16031"/>
                      </a:lnTo>
                      <a:lnTo>
                        <a:pt x="1154" y="14355"/>
                      </a:lnTo>
                      <a:lnTo>
                        <a:pt x="1782" y="12679"/>
                      </a:lnTo>
                      <a:lnTo>
                        <a:pt x="2620" y="11107"/>
                      </a:lnTo>
                      <a:lnTo>
                        <a:pt x="3563" y="9640"/>
                      </a:lnTo>
                      <a:lnTo>
                        <a:pt x="4716" y="8278"/>
                      </a:lnTo>
                      <a:lnTo>
                        <a:pt x="5868" y="6916"/>
                      </a:lnTo>
                      <a:lnTo>
                        <a:pt x="7126" y="5659"/>
                      </a:lnTo>
                      <a:lnTo>
                        <a:pt x="8488" y="4506"/>
                      </a:lnTo>
                      <a:lnTo>
                        <a:pt x="9955" y="3563"/>
                      </a:lnTo>
                      <a:lnTo>
                        <a:pt x="11526" y="2620"/>
                      </a:lnTo>
                      <a:lnTo>
                        <a:pt x="13203" y="1887"/>
                      </a:lnTo>
                      <a:lnTo>
                        <a:pt x="14879" y="1153"/>
                      </a:lnTo>
                      <a:lnTo>
                        <a:pt x="16660" y="629"/>
                      </a:lnTo>
                      <a:lnTo>
                        <a:pt x="18546" y="315"/>
                      </a:lnTo>
                      <a:lnTo>
                        <a:pt x="20432" y="106"/>
                      </a:lnTo>
                      <a:lnTo>
                        <a:pt x="22423" y="1"/>
                      </a:lnTo>
                      <a:lnTo>
                        <a:pt x="22423" y="1"/>
                      </a:lnTo>
                      <a:lnTo>
                        <a:pt x="24309" y="106"/>
                      </a:lnTo>
                      <a:lnTo>
                        <a:pt x="26195" y="315"/>
                      </a:lnTo>
                      <a:lnTo>
                        <a:pt x="28081" y="629"/>
                      </a:lnTo>
                      <a:lnTo>
                        <a:pt x="29862" y="1153"/>
                      </a:lnTo>
                      <a:lnTo>
                        <a:pt x="31538" y="1887"/>
                      </a:lnTo>
                      <a:lnTo>
                        <a:pt x="33215" y="2620"/>
                      </a:lnTo>
                      <a:lnTo>
                        <a:pt x="34786" y="3563"/>
                      </a:lnTo>
                      <a:lnTo>
                        <a:pt x="36253" y="4611"/>
                      </a:lnTo>
                      <a:lnTo>
                        <a:pt x="37615" y="5659"/>
                      </a:lnTo>
                      <a:lnTo>
                        <a:pt x="38873" y="6916"/>
                      </a:lnTo>
                      <a:lnTo>
                        <a:pt x="40130" y="8278"/>
                      </a:lnTo>
                      <a:lnTo>
                        <a:pt x="41178" y="9640"/>
                      </a:lnTo>
                      <a:lnTo>
                        <a:pt x="42121" y="11212"/>
                      </a:lnTo>
                      <a:lnTo>
                        <a:pt x="42959" y="12783"/>
                      </a:lnTo>
                      <a:lnTo>
                        <a:pt x="43692" y="14460"/>
                      </a:lnTo>
                      <a:lnTo>
                        <a:pt x="44216" y="16136"/>
                      </a:lnTo>
                      <a:lnTo>
                        <a:pt x="44216" y="16136"/>
                      </a:lnTo>
                      <a:lnTo>
                        <a:pt x="44530" y="17498"/>
                      </a:lnTo>
                      <a:lnTo>
                        <a:pt x="44740" y="1886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7" name="Google Shape;1277;p31"/>
                <p:cNvSpPr/>
                <p:nvPr/>
              </p:nvSpPr>
              <p:spPr>
                <a:xfrm>
                  <a:off x="2084525" y="-1359475"/>
                  <a:ext cx="109232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93" h="17394" extrusionOk="0">
                      <a:moveTo>
                        <a:pt x="21899" y="1"/>
                      </a:moveTo>
                      <a:lnTo>
                        <a:pt x="19908" y="106"/>
                      </a:lnTo>
                      <a:lnTo>
                        <a:pt x="18022" y="315"/>
                      </a:lnTo>
                      <a:lnTo>
                        <a:pt x="16136" y="629"/>
                      </a:lnTo>
                      <a:lnTo>
                        <a:pt x="14355" y="1153"/>
                      </a:lnTo>
                      <a:lnTo>
                        <a:pt x="12679" y="1887"/>
                      </a:lnTo>
                      <a:lnTo>
                        <a:pt x="11002" y="2620"/>
                      </a:lnTo>
                      <a:lnTo>
                        <a:pt x="9431" y="3563"/>
                      </a:lnTo>
                      <a:lnTo>
                        <a:pt x="7964" y="4506"/>
                      </a:lnTo>
                      <a:lnTo>
                        <a:pt x="6602" y="5659"/>
                      </a:lnTo>
                      <a:lnTo>
                        <a:pt x="5344" y="6916"/>
                      </a:lnTo>
                      <a:lnTo>
                        <a:pt x="4192" y="8278"/>
                      </a:lnTo>
                      <a:lnTo>
                        <a:pt x="3039" y="9640"/>
                      </a:lnTo>
                      <a:lnTo>
                        <a:pt x="2096" y="11107"/>
                      </a:lnTo>
                      <a:lnTo>
                        <a:pt x="1258" y="12679"/>
                      </a:lnTo>
                      <a:lnTo>
                        <a:pt x="630" y="14355"/>
                      </a:lnTo>
                      <a:lnTo>
                        <a:pt x="1" y="16031"/>
                      </a:lnTo>
                      <a:lnTo>
                        <a:pt x="1153" y="15403"/>
                      </a:lnTo>
                      <a:lnTo>
                        <a:pt x="2411" y="14774"/>
                      </a:lnTo>
                      <a:lnTo>
                        <a:pt x="3773" y="14460"/>
                      </a:lnTo>
                      <a:lnTo>
                        <a:pt x="5135" y="14355"/>
                      </a:lnTo>
                      <a:lnTo>
                        <a:pt x="6078" y="14460"/>
                      </a:lnTo>
                      <a:lnTo>
                        <a:pt x="6916" y="14565"/>
                      </a:lnTo>
                      <a:lnTo>
                        <a:pt x="7754" y="14774"/>
                      </a:lnTo>
                      <a:lnTo>
                        <a:pt x="8592" y="15088"/>
                      </a:lnTo>
                      <a:lnTo>
                        <a:pt x="9326" y="15403"/>
                      </a:lnTo>
                      <a:lnTo>
                        <a:pt x="10059" y="15927"/>
                      </a:lnTo>
                      <a:lnTo>
                        <a:pt x="10688" y="16450"/>
                      </a:lnTo>
                      <a:lnTo>
                        <a:pt x="11317" y="16974"/>
                      </a:lnTo>
                      <a:lnTo>
                        <a:pt x="11526" y="17184"/>
                      </a:lnTo>
                      <a:lnTo>
                        <a:pt x="11840" y="17289"/>
                      </a:lnTo>
                      <a:lnTo>
                        <a:pt x="12364" y="17393"/>
                      </a:lnTo>
                      <a:lnTo>
                        <a:pt x="12888" y="17289"/>
                      </a:lnTo>
                      <a:lnTo>
                        <a:pt x="13203" y="17079"/>
                      </a:lnTo>
                      <a:lnTo>
                        <a:pt x="13412" y="16870"/>
                      </a:lnTo>
                      <a:lnTo>
                        <a:pt x="14145" y="15927"/>
                      </a:lnTo>
                      <a:lnTo>
                        <a:pt x="14984" y="15088"/>
                      </a:lnTo>
                      <a:lnTo>
                        <a:pt x="15927" y="14355"/>
                      </a:lnTo>
                      <a:lnTo>
                        <a:pt x="16974" y="13726"/>
                      </a:lnTo>
                      <a:lnTo>
                        <a:pt x="18127" y="13202"/>
                      </a:lnTo>
                      <a:lnTo>
                        <a:pt x="19279" y="12783"/>
                      </a:lnTo>
                      <a:lnTo>
                        <a:pt x="20537" y="12574"/>
                      </a:lnTo>
                      <a:lnTo>
                        <a:pt x="23156" y="12574"/>
                      </a:lnTo>
                      <a:lnTo>
                        <a:pt x="24413" y="12783"/>
                      </a:lnTo>
                      <a:lnTo>
                        <a:pt x="25566" y="13202"/>
                      </a:lnTo>
                      <a:lnTo>
                        <a:pt x="26718" y="13726"/>
                      </a:lnTo>
                      <a:lnTo>
                        <a:pt x="27766" y="14355"/>
                      </a:lnTo>
                      <a:lnTo>
                        <a:pt x="28709" y="15088"/>
                      </a:lnTo>
                      <a:lnTo>
                        <a:pt x="29547" y="15927"/>
                      </a:lnTo>
                      <a:lnTo>
                        <a:pt x="30281" y="16870"/>
                      </a:lnTo>
                      <a:lnTo>
                        <a:pt x="30490" y="17079"/>
                      </a:lnTo>
                      <a:lnTo>
                        <a:pt x="30700" y="17184"/>
                      </a:lnTo>
                      <a:lnTo>
                        <a:pt x="31329" y="17393"/>
                      </a:lnTo>
                      <a:lnTo>
                        <a:pt x="31852" y="17289"/>
                      </a:lnTo>
                      <a:lnTo>
                        <a:pt x="32062" y="17184"/>
                      </a:lnTo>
                      <a:lnTo>
                        <a:pt x="32376" y="16974"/>
                      </a:lnTo>
                      <a:lnTo>
                        <a:pt x="33005" y="16346"/>
                      </a:lnTo>
                      <a:lnTo>
                        <a:pt x="33634" y="15927"/>
                      </a:lnTo>
                      <a:lnTo>
                        <a:pt x="34367" y="15403"/>
                      </a:lnTo>
                      <a:lnTo>
                        <a:pt x="35100" y="15088"/>
                      </a:lnTo>
                      <a:lnTo>
                        <a:pt x="35939" y="14774"/>
                      </a:lnTo>
                      <a:lnTo>
                        <a:pt x="36777" y="14565"/>
                      </a:lnTo>
                      <a:lnTo>
                        <a:pt x="37615" y="14460"/>
                      </a:lnTo>
                      <a:lnTo>
                        <a:pt x="38453" y="14355"/>
                      </a:lnTo>
                      <a:lnTo>
                        <a:pt x="39920" y="14460"/>
                      </a:lnTo>
                      <a:lnTo>
                        <a:pt x="41282" y="14879"/>
                      </a:lnTo>
                      <a:lnTo>
                        <a:pt x="42540" y="15403"/>
                      </a:lnTo>
                      <a:lnTo>
                        <a:pt x="43692" y="16136"/>
                      </a:lnTo>
                      <a:lnTo>
                        <a:pt x="43168" y="14460"/>
                      </a:lnTo>
                      <a:lnTo>
                        <a:pt x="42435" y="12783"/>
                      </a:lnTo>
                      <a:lnTo>
                        <a:pt x="41597" y="11212"/>
                      </a:lnTo>
                      <a:lnTo>
                        <a:pt x="40654" y="9640"/>
                      </a:lnTo>
                      <a:lnTo>
                        <a:pt x="39606" y="8278"/>
                      </a:lnTo>
                      <a:lnTo>
                        <a:pt x="38349" y="6916"/>
                      </a:lnTo>
                      <a:lnTo>
                        <a:pt x="37091" y="5659"/>
                      </a:lnTo>
                      <a:lnTo>
                        <a:pt x="35729" y="4611"/>
                      </a:lnTo>
                      <a:lnTo>
                        <a:pt x="34262" y="3563"/>
                      </a:lnTo>
                      <a:lnTo>
                        <a:pt x="32691" y="2620"/>
                      </a:lnTo>
                      <a:lnTo>
                        <a:pt x="31014" y="1887"/>
                      </a:lnTo>
                      <a:lnTo>
                        <a:pt x="29338" y="1153"/>
                      </a:lnTo>
                      <a:lnTo>
                        <a:pt x="27557" y="629"/>
                      </a:lnTo>
                      <a:lnTo>
                        <a:pt x="25671" y="315"/>
                      </a:lnTo>
                      <a:lnTo>
                        <a:pt x="23785" y="106"/>
                      </a:lnTo>
                      <a:lnTo>
                        <a:pt x="2189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8" name="Google Shape;1278;p31"/>
                <p:cNvSpPr/>
                <p:nvPr/>
              </p:nvSpPr>
              <p:spPr>
                <a:xfrm>
                  <a:off x="2469575" y="-937750"/>
                  <a:ext cx="309125" cy="3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65" h="1258" extrusionOk="0">
                      <a:moveTo>
                        <a:pt x="525" y="839"/>
                      </a:moveTo>
                      <a:lnTo>
                        <a:pt x="525" y="839"/>
                      </a:lnTo>
                      <a:lnTo>
                        <a:pt x="1" y="1258"/>
                      </a:lnTo>
                      <a:lnTo>
                        <a:pt x="1" y="1258"/>
                      </a:lnTo>
                      <a:lnTo>
                        <a:pt x="525" y="839"/>
                      </a:lnTo>
                      <a:close/>
                      <a:moveTo>
                        <a:pt x="12050" y="629"/>
                      </a:moveTo>
                      <a:lnTo>
                        <a:pt x="12050" y="629"/>
                      </a:lnTo>
                      <a:lnTo>
                        <a:pt x="12364" y="839"/>
                      </a:lnTo>
                      <a:lnTo>
                        <a:pt x="12364" y="839"/>
                      </a:lnTo>
                      <a:lnTo>
                        <a:pt x="12050" y="629"/>
                      </a:lnTo>
                      <a:close/>
                      <a:moveTo>
                        <a:pt x="1153" y="420"/>
                      </a:moveTo>
                      <a:lnTo>
                        <a:pt x="1153" y="420"/>
                      </a:lnTo>
                      <a:lnTo>
                        <a:pt x="839" y="629"/>
                      </a:lnTo>
                      <a:lnTo>
                        <a:pt x="839" y="629"/>
                      </a:lnTo>
                      <a:lnTo>
                        <a:pt x="1153" y="420"/>
                      </a:lnTo>
                      <a:close/>
                      <a:moveTo>
                        <a:pt x="1468" y="315"/>
                      </a:moveTo>
                      <a:lnTo>
                        <a:pt x="1468" y="315"/>
                      </a:lnTo>
                      <a:lnTo>
                        <a:pt x="1153" y="420"/>
                      </a:lnTo>
                      <a:lnTo>
                        <a:pt x="1153" y="420"/>
                      </a:lnTo>
                      <a:lnTo>
                        <a:pt x="1468" y="315"/>
                      </a:lnTo>
                      <a:close/>
                      <a:moveTo>
                        <a:pt x="2096" y="1"/>
                      </a:moveTo>
                      <a:lnTo>
                        <a:pt x="2096" y="1"/>
                      </a:lnTo>
                      <a:lnTo>
                        <a:pt x="1468" y="315"/>
                      </a:lnTo>
                      <a:lnTo>
                        <a:pt x="1468" y="315"/>
                      </a:lnTo>
                      <a:lnTo>
                        <a:pt x="2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9" name="Google Shape;1279;p31"/>
                <p:cNvSpPr/>
                <p:nvPr/>
              </p:nvSpPr>
              <p:spPr>
                <a:xfrm>
                  <a:off x="2469575" y="-916800"/>
                  <a:ext cx="13125" cy="1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" h="420" fill="none" extrusionOk="0">
                      <a:moveTo>
                        <a:pt x="525" y="1"/>
                      </a:moveTo>
                      <a:lnTo>
                        <a:pt x="525" y="1"/>
                      </a:lnTo>
                      <a:lnTo>
                        <a:pt x="1" y="420"/>
                      </a:lnTo>
                      <a:lnTo>
                        <a:pt x="1" y="420"/>
                      </a:lnTo>
                      <a:lnTo>
                        <a:pt x="52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0" name="Google Shape;1280;p31"/>
                <p:cNvSpPr/>
                <p:nvPr/>
              </p:nvSpPr>
              <p:spPr>
                <a:xfrm>
                  <a:off x="2770800" y="-922025"/>
                  <a:ext cx="7900" cy="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0" fill="none" extrusionOk="0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315" y="210"/>
                      </a:lnTo>
                      <a:lnTo>
                        <a:pt x="315" y="21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1" name="Google Shape;1281;p31"/>
                <p:cNvSpPr/>
                <p:nvPr/>
              </p:nvSpPr>
              <p:spPr>
                <a:xfrm>
                  <a:off x="2490525" y="-927275"/>
                  <a:ext cx="7900" cy="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1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1" y="210"/>
                      </a:lnTo>
                      <a:lnTo>
                        <a:pt x="1" y="210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2" name="Google Shape;1282;p31"/>
                <p:cNvSpPr/>
                <p:nvPr/>
              </p:nvSpPr>
              <p:spPr>
                <a:xfrm>
                  <a:off x="2498400" y="-929900"/>
                  <a:ext cx="7875" cy="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" h="106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3" name="Google Shape;1283;p31"/>
                <p:cNvSpPr/>
                <p:nvPr/>
              </p:nvSpPr>
              <p:spPr>
                <a:xfrm>
                  <a:off x="2506250" y="-937750"/>
                  <a:ext cx="15750" cy="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" h="315" fill="none" extrusionOk="0">
                      <a:moveTo>
                        <a:pt x="629" y="1"/>
                      </a:moveTo>
                      <a:lnTo>
                        <a:pt x="629" y="1"/>
                      </a:lnTo>
                      <a:lnTo>
                        <a:pt x="1" y="315"/>
                      </a:lnTo>
                      <a:lnTo>
                        <a:pt x="1" y="315"/>
                      </a:lnTo>
                      <a:lnTo>
                        <a:pt x="629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4" name="Google Shape;1284;p31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extrusionOk="0">
                      <a:moveTo>
                        <a:pt x="8173" y="1"/>
                      </a:move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5" name="Google Shape;1285;p31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fill="none" extrusionOk="0">
                      <a:moveTo>
                        <a:pt x="9535" y="1"/>
                      </a:moveTo>
                      <a:lnTo>
                        <a:pt x="9535" y="1"/>
                      </a:lnTo>
                      <a:lnTo>
                        <a:pt x="8173" y="1"/>
                      </a:ln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020" y="3563"/>
                      </a:lnTo>
                      <a:lnTo>
                        <a:pt x="7125" y="3563"/>
                      </a:lnTo>
                      <a:lnTo>
                        <a:pt x="7125" y="3563"/>
                      </a:lnTo>
                      <a:lnTo>
                        <a:pt x="7335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8382" y="3354"/>
                      </a:lnTo>
                      <a:lnTo>
                        <a:pt x="8382" y="3354"/>
                      </a:lnTo>
                      <a:lnTo>
                        <a:pt x="8592" y="3354"/>
                      </a:lnTo>
                      <a:lnTo>
                        <a:pt x="8592" y="3354"/>
                      </a:lnTo>
                      <a:lnTo>
                        <a:pt x="9535" y="3354"/>
                      </a:lnTo>
                      <a:lnTo>
                        <a:pt x="9535" y="3354"/>
                      </a:lnTo>
                      <a:lnTo>
                        <a:pt x="10373" y="3354"/>
                      </a:lnTo>
                      <a:lnTo>
                        <a:pt x="10373" y="3354"/>
                      </a:lnTo>
                      <a:lnTo>
                        <a:pt x="10583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lnTo>
                        <a:pt x="953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6" name="Google Shape;1286;p31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extrusionOk="0">
                      <a:moveTo>
                        <a:pt x="9326" y="1"/>
                      </a:move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7" name="Google Shape;1287;p31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fill="none" extrusionOk="0">
                      <a:moveTo>
                        <a:pt x="9326" y="1"/>
                      </a:moveTo>
                      <a:lnTo>
                        <a:pt x="9326" y="1"/>
                      </a:ln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9326" y="12574"/>
                      </a:lnTo>
                      <a:lnTo>
                        <a:pt x="9326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88" name="Google Shape;1288;p31"/>
              <p:cNvGrpSpPr/>
              <p:nvPr/>
            </p:nvGrpSpPr>
            <p:grpSpPr>
              <a:xfrm>
                <a:off x="2307416" y="-214777"/>
                <a:ext cx="646516" cy="646605"/>
                <a:chOff x="5211251" y="5483994"/>
                <a:chExt cx="539347" cy="539422"/>
              </a:xfrm>
            </p:grpSpPr>
            <p:sp>
              <p:nvSpPr>
                <p:cNvPr id="1289" name="Google Shape;1289;p31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0" name="Google Shape;1290;p31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1" name="Google Shape;1291;p31"/>
                <p:cNvSpPr/>
                <p:nvPr/>
              </p:nvSpPr>
              <p:spPr>
                <a:xfrm>
                  <a:off x="5265180" y="5537927"/>
                  <a:ext cx="431490" cy="431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2" name="Google Shape;1292;p31"/>
                <p:cNvSpPr/>
                <p:nvPr/>
              </p:nvSpPr>
              <p:spPr>
                <a:xfrm>
                  <a:off x="5290554" y="5563304"/>
                  <a:ext cx="380741" cy="380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3" name="Google Shape;1293;p31"/>
                <p:cNvSpPr/>
                <p:nvPr/>
              </p:nvSpPr>
              <p:spPr>
                <a:xfrm>
                  <a:off x="5413600" y="5641826"/>
                  <a:ext cx="134646" cy="2237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26" h="11840" extrusionOk="0">
                      <a:moveTo>
                        <a:pt x="3144" y="2829"/>
                      </a:moveTo>
                      <a:lnTo>
                        <a:pt x="3773" y="2934"/>
                      </a:lnTo>
                      <a:lnTo>
                        <a:pt x="4192" y="3039"/>
                      </a:lnTo>
                      <a:lnTo>
                        <a:pt x="4401" y="3458"/>
                      </a:lnTo>
                      <a:lnTo>
                        <a:pt x="4506" y="3877"/>
                      </a:lnTo>
                      <a:lnTo>
                        <a:pt x="4401" y="4296"/>
                      </a:lnTo>
                      <a:lnTo>
                        <a:pt x="4192" y="4610"/>
                      </a:lnTo>
                      <a:lnTo>
                        <a:pt x="3773" y="4820"/>
                      </a:lnTo>
                      <a:lnTo>
                        <a:pt x="3144" y="4925"/>
                      </a:lnTo>
                      <a:lnTo>
                        <a:pt x="2201" y="4925"/>
                      </a:lnTo>
                      <a:lnTo>
                        <a:pt x="2201" y="2829"/>
                      </a:lnTo>
                      <a:close/>
                      <a:moveTo>
                        <a:pt x="3353" y="6811"/>
                      </a:moveTo>
                      <a:lnTo>
                        <a:pt x="3982" y="6915"/>
                      </a:lnTo>
                      <a:lnTo>
                        <a:pt x="4506" y="7125"/>
                      </a:lnTo>
                      <a:lnTo>
                        <a:pt x="4820" y="7439"/>
                      </a:lnTo>
                      <a:lnTo>
                        <a:pt x="4925" y="7963"/>
                      </a:lnTo>
                      <a:lnTo>
                        <a:pt x="4820" y="8382"/>
                      </a:lnTo>
                      <a:lnTo>
                        <a:pt x="4506" y="8801"/>
                      </a:lnTo>
                      <a:lnTo>
                        <a:pt x="4087" y="9011"/>
                      </a:lnTo>
                      <a:lnTo>
                        <a:pt x="3563" y="9116"/>
                      </a:lnTo>
                      <a:lnTo>
                        <a:pt x="2201" y="9116"/>
                      </a:lnTo>
                      <a:lnTo>
                        <a:pt x="2201" y="6811"/>
                      </a:lnTo>
                      <a:close/>
                      <a:moveTo>
                        <a:pt x="944" y="0"/>
                      </a:moveTo>
                      <a:lnTo>
                        <a:pt x="944" y="210"/>
                      </a:lnTo>
                      <a:lnTo>
                        <a:pt x="944" y="943"/>
                      </a:lnTo>
                      <a:lnTo>
                        <a:pt x="315" y="943"/>
                      </a:lnTo>
                      <a:lnTo>
                        <a:pt x="105" y="1048"/>
                      </a:lnTo>
                      <a:lnTo>
                        <a:pt x="1" y="1258"/>
                      </a:lnTo>
                      <a:lnTo>
                        <a:pt x="1" y="1572"/>
                      </a:lnTo>
                      <a:lnTo>
                        <a:pt x="1" y="10373"/>
                      </a:lnTo>
                      <a:lnTo>
                        <a:pt x="1" y="10687"/>
                      </a:lnTo>
                      <a:lnTo>
                        <a:pt x="105" y="10792"/>
                      </a:lnTo>
                      <a:lnTo>
                        <a:pt x="315" y="10897"/>
                      </a:lnTo>
                      <a:lnTo>
                        <a:pt x="525" y="11002"/>
                      </a:lnTo>
                      <a:lnTo>
                        <a:pt x="944" y="11002"/>
                      </a:lnTo>
                      <a:lnTo>
                        <a:pt x="944" y="11630"/>
                      </a:lnTo>
                      <a:lnTo>
                        <a:pt x="944" y="11840"/>
                      </a:lnTo>
                      <a:lnTo>
                        <a:pt x="2410" y="11840"/>
                      </a:lnTo>
                      <a:lnTo>
                        <a:pt x="2515" y="11630"/>
                      </a:lnTo>
                      <a:lnTo>
                        <a:pt x="2515" y="11002"/>
                      </a:lnTo>
                      <a:lnTo>
                        <a:pt x="3563" y="11002"/>
                      </a:lnTo>
                      <a:lnTo>
                        <a:pt x="3563" y="11630"/>
                      </a:lnTo>
                      <a:lnTo>
                        <a:pt x="3563" y="11840"/>
                      </a:lnTo>
                      <a:lnTo>
                        <a:pt x="5030" y="11840"/>
                      </a:lnTo>
                      <a:lnTo>
                        <a:pt x="5030" y="11630"/>
                      </a:lnTo>
                      <a:lnTo>
                        <a:pt x="5030" y="10792"/>
                      </a:lnTo>
                      <a:lnTo>
                        <a:pt x="5763" y="10583"/>
                      </a:lnTo>
                      <a:lnTo>
                        <a:pt x="6287" y="10163"/>
                      </a:lnTo>
                      <a:lnTo>
                        <a:pt x="6706" y="9744"/>
                      </a:lnTo>
                      <a:lnTo>
                        <a:pt x="6916" y="9325"/>
                      </a:lnTo>
                      <a:lnTo>
                        <a:pt x="7125" y="8697"/>
                      </a:lnTo>
                      <a:lnTo>
                        <a:pt x="7125" y="8068"/>
                      </a:lnTo>
                      <a:lnTo>
                        <a:pt x="7021" y="7439"/>
                      </a:lnTo>
                      <a:lnTo>
                        <a:pt x="6811" y="6811"/>
                      </a:lnTo>
                      <a:lnTo>
                        <a:pt x="6392" y="6287"/>
                      </a:lnTo>
                      <a:lnTo>
                        <a:pt x="5868" y="5972"/>
                      </a:lnTo>
                      <a:lnTo>
                        <a:pt x="5239" y="5763"/>
                      </a:lnTo>
                      <a:lnTo>
                        <a:pt x="5239" y="5658"/>
                      </a:lnTo>
                      <a:lnTo>
                        <a:pt x="5658" y="5449"/>
                      </a:lnTo>
                      <a:lnTo>
                        <a:pt x="5973" y="5134"/>
                      </a:lnTo>
                      <a:lnTo>
                        <a:pt x="6287" y="4820"/>
                      </a:lnTo>
                      <a:lnTo>
                        <a:pt x="6497" y="4401"/>
                      </a:lnTo>
                      <a:lnTo>
                        <a:pt x="6706" y="3982"/>
                      </a:lnTo>
                      <a:lnTo>
                        <a:pt x="6706" y="3458"/>
                      </a:lnTo>
                      <a:lnTo>
                        <a:pt x="6706" y="2934"/>
                      </a:lnTo>
                      <a:lnTo>
                        <a:pt x="6601" y="2515"/>
                      </a:lnTo>
                      <a:lnTo>
                        <a:pt x="6287" y="1991"/>
                      </a:lnTo>
                      <a:lnTo>
                        <a:pt x="5973" y="1677"/>
                      </a:lnTo>
                      <a:lnTo>
                        <a:pt x="5554" y="1362"/>
                      </a:lnTo>
                      <a:lnTo>
                        <a:pt x="5030" y="1153"/>
                      </a:lnTo>
                      <a:lnTo>
                        <a:pt x="5030" y="210"/>
                      </a:lnTo>
                      <a:lnTo>
                        <a:pt x="5030" y="0"/>
                      </a:lnTo>
                      <a:lnTo>
                        <a:pt x="3563" y="0"/>
                      </a:lnTo>
                      <a:lnTo>
                        <a:pt x="3563" y="210"/>
                      </a:lnTo>
                      <a:lnTo>
                        <a:pt x="3563" y="943"/>
                      </a:lnTo>
                      <a:lnTo>
                        <a:pt x="2515" y="943"/>
                      </a:lnTo>
                      <a:lnTo>
                        <a:pt x="2515" y="210"/>
                      </a:lnTo>
                      <a:lnTo>
                        <a:pt x="241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1294" name="Google Shape;1294;p31"/>
          <p:cNvSpPr/>
          <p:nvPr/>
        </p:nvSpPr>
        <p:spPr>
          <a:xfrm>
            <a:off x="7026185" y="4310134"/>
            <a:ext cx="2362685" cy="918156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5" name="Google Shape;1295;p31"/>
          <p:cNvSpPr/>
          <p:nvPr/>
        </p:nvSpPr>
        <p:spPr>
          <a:xfrm flipH="1">
            <a:off x="-660533" y="4229101"/>
            <a:ext cx="2571257" cy="999209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6" name="Google Shape;1296;p31"/>
          <p:cNvGrpSpPr/>
          <p:nvPr/>
        </p:nvGrpSpPr>
        <p:grpSpPr>
          <a:xfrm>
            <a:off x="6946867" y="-278278"/>
            <a:ext cx="3539543" cy="1870814"/>
            <a:chOff x="6946867" y="-278278"/>
            <a:chExt cx="3539543" cy="1870814"/>
          </a:xfrm>
        </p:grpSpPr>
        <p:sp>
          <p:nvSpPr>
            <p:cNvPr id="1297" name="Google Shape;1297;p31"/>
            <p:cNvSpPr/>
            <p:nvPr/>
          </p:nvSpPr>
          <p:spPr>
            <a:xfrm rot="10800000">
              <a:off x="6946867" y="-278278"/>
              <a:ext cx="3539543" cy="1217108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1"/>
            <p:cNvSpPr/>
            <p:nvPr/>
          </p:nvSpPr>
          <p:spPr>
            <a:xfrm>
              <a:off x="8545239" y="1246088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9" name="Google Shape;1299;p31"/>
          <p:cNvSpPr/>
          <p:nvPr/>
        </p:nvSpPr>
        <p:spPr>
          <a:xfrm>
            <a:off x="1705570" y="188225"/>
            <a:ext cx="246225" cy="248850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CUSTOM_19">
    <p:spTree>
      <p:nvGrpSpPr>
        <p:cNvPr id="1" name="Shape 1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" name="Google Shape;1301;p32"/>
          <p:cNvSpPr txBox="1">
            <a:spLocks noGrp="1"/>
          </p:cNvSpPr>
          <p:nvPr>
            <p:ph type="title"/>
          </p:nvPr>
        </p:nvSpPr>
        <p:spPr>
          <a:xfrm>
            <a:off x="917129" y="2155700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02" name="Google Shape;1302;p32"/>
          <p:cNvSpPr txBox="1">
            <a:spLocks noGrp="1"/>
          </p:cNvSpPr>
          <p:nvPr>
            <p:ph type="subTitle" idx="1"/>
          </p:nvPr>
        </p:nvSpPr>
        <p:spPr>
          <a:xfrm>
            <a:off x="917129" y="2377323"/>
            <a:ext cx="21876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3" name="Google Shape;1303;p32"/>
          <p:cNvSpPr txBox="1">
            <a:spLocks noGrp="1"/>
          </p:cNvSpPr>
          <p:nvPr>
            <p:ph type="title" idx="2"/>
          </p:nvPr>
        </p:nvSpPr>
        <p:spPr>
          <a:xfrm>
            <a:off x="3478197" y="2155700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04" name="Google Shape;1304;p32"/>
          <p:cNvSpPr txBox="1">
            <a:spLocks noGrp="1"/>
          </p:cNvSpPr>
          <p:nvPr>
            <p:ph type="subTitle" idx="3"/>
          </p:nvPr>
        </p:nvSpPr>
        <p:spPr>
          <a:xfrm>
            <a:off x="3478197" y="2377323"/>
            <a:ext cx="21876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5" name="Google Shape;1305;p32"/>
          <p:cNvSpPr txBox="1">
            <a:spLocks noGrp="1"/>
          </p:cNvSpPr>
          <p:nvPr>
            <p:ph type="title" idx="4"/>
          </p:nvPr>
        </p:nvSpPr>
        <p:spPr>
          <a:xfrm>
            <a:off x="2197666" y="3906662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06" name="Google Shape;1306;p32"/>
          <p:cNvSpPr txBox="1">
            <a:spLocks noGrp="1"/>
          </p:cNvSpPr>
          <p:nvPr>
            <p:ph type="subTitle" idx="5"/>
          </p:nvPr>
        </p:nvSpPr>
        <p:spPr>
          <a:xfrm>
            <a:off x="2197666" y="4126077"/>
            <a:ext cx="21876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7" name="Google Shape;1307;p32"/>
          <p:cNvSpPr txBox="1">
            <a:spLocks noGrp="1"/>
          </p:cNvSpPr>
          <p:nvPr>
            <p:ph type="title" idx="6"/>
          </p:nvPr>
        </p:nvSpPr>
        <p:spPr>
          <a:xfrm>
            <a:off x="4758733" y="3906662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08" name="Google Shape;1308;p32"/>
          <p:cNvSpPr txBox="1">
            <a:spLocks noGrp="1"/>
          </p:cNvSpPr>
          <p:nvPr>
            <p:ph type="subTitle" idx="7"/>
          </p:nvPr>
        </p:nvSpPr>
        <p:spPr>
          <a:xfrm>
            <a:off x="4758733" y="4126077"/>
            <a:ext cx="21876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9" name="Google Shape;1309;p32"/>
          <p:cNvSpPr txBox="1">
            <a:spLocks noGrp="1"/>
          </p:cNvSpPr>
          <p:nvPr>
            <p:ph type="title" idx="8"/>
          </p:nvPr>
        </p:nvSpPr>
        <p:spPr>
          <a:xfrm>
            <a:off x="6039271" y="2155700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10" name="Google Shape;1310;p32"/>
          <p:cNvSpPr txBox="1">
            <a:spLocks noGrp="1"/>
          </p:cNvSpPr>
          <p:nvPr>
            <p:ph type="subTitle" idx="9"/>
          </p:nvPr>
        </p:nvSpPr>
        <p:spPr>
          <a:xfrm>
            <a:off x="6039271" y="2377323"/>
            <a:ext cx="21876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1" name="Google Shape;1311;p32"/>
          <p:cNvSpPr txBox="1">
            <a:spLocks noGrp="1"/>
          </p:cNvSpPr>
          <p:nvPr>
            <p:ph type="title" idx="13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grpSp>
        <p:nvGrpSpPr>
          <p:cNvPr id="1312" name="Google Shape;1312;p32"/>
          <p:cNvGrpSpPr/>
          <p:nvPr/>
        </p:nvGrpSpPr>
        <p:grpSpPr>
          <a:xfrm>
            <a:off x="7996796" y="176488"/>
            <a:ext cx="750838" cy="708938"/>
            <a:chOff x="7996796" y="176488"/>
            <a:chExt cx="750838" cy="708938"/>
          </a:xfrm>
        </p:grpSpPr>
        <p:sp>
          <p:nvSpPr>
            <p:cNvPr id="1313" name="Google Shape;1313;p32"/>
            <p:cNvSpPr/>
            <p:nvPr/>
          </p:nvSpPr>
          <p:spPr>
            <a:xfrm flipH="1">
              <a:off x="7996796" y="176488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2"/>
            <p:cNvSpPr/>
            <p:nvPr/>
          </p:nvSpPr>
          <p:spPr>
            <a:xfrm flipH="1">
              <a:off x="8501409" y="636575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5" name="Google Shape;1315;p32"/>
          <p:cNvSpPr/>
          <p:nvPr/>
        </p:nvSpPr>
        <p:spPr>
          <a:xfrm rot="10800000">
            <a:off x="-547015" y="-109366"/>
            <a:ext cx="2362685" cy="918156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6" name="Google Shape;1316;p32"/>
          <p:cNvGrpSpPr/>
          <p:nvPr/>
        </p:nvGrpSpPr>
        <p:grpSpPr>
          <a:xfrm>
            <a:off x="6699217" y="3889567"/>
            <a:ext cx="3539543" cy="1280413"/>
            <a:chOff x="6699217" y="3889567"/>
            <a:chExt cx="3539543" cy="1280413"/>
          </a:xfrm>
        </p:grpSpPr>
        <p:sp>
          <p:nvSpPr>
            <p:cNvPr id="1317" name="Google Shape;1317;p32"/>
            <p:cNvSpPr/>
            <p:nvPr/>
          </p:nvSpPr>
          <p:spPr>
            <a:xfrm>
              <a:off x="6699217" y="3952872"/>
              <a:ext cx="3539543" cy="1217108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18" name="Google Shape;1318;p32"/>
            <p:cNvGrpSpPr/>
            <p:nvPr/>
          </p:nvGrpSpPr>
          <p:grpSpPr>
            <a:xfrm>
              <a:off x="7953824" y="3889567"/>
              <a:ext cx="957665" cy="957798"/>
              <a:chOff x="6998782" y="3853079"/>
              <a:chExt cx="957665" cy="957798"/>
            </a:xfrm>
          </p:grpSpPr>
          <p:grpSp>
            <p:nvGrpSpPr>
              <p:cNvPr id="1319" name="Google Shape;1319;p32"/>
              <p:cNvGrpSpPr/>
              <p:nvPr/>
            </p:nvGrpSpPr>
            <p:grpSpPr>
              <a:xfrm>
                <a:off x="6998782" y="3853079"/>
                <a:ext cx="957665" cy="957798"/>
                <a:chOff x="5211251" y="5483994"/>
                <a:chExt cx="539347" cy="539422"/>
              </a:xfrm>
            </p:grpSpPr>
            <p:sp>
              <p:nvSpPr>
                <p:cNvPr id="1320" name="Google Shape;1320;p32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1" name="Google Shape;1321;p32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2" name="Google Shape;1322;p32"/>
                <p:cNvSpPr/>
                <p:nvPr/>
              </p:nvSpPr>
              <p:spPr>
                <a:xfrm>
                  <a:off x="5265180" y="5537927"/>
                  <a:ext cx="431490" cy="431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3" name="Google Shape;1323;p32"/>
                <p:cNvSpPr/>
                <p:nvPr/>
              </p:nvSpPr>
              <p:spPr>
                <a:xfrm>
                  <a:off x="5290554" y="5563304"/>
                  <a:ext cx="380741" cy="380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24" name="Google Shape;1324;p32"/>
              <p:cNvSpPr/>
              <p:nvPr/>
            </p:nvSpPr>
            <p:spPr>
              <a:xfrm>
                <a:off x="7359266" y="4126292"/>
                <a:ext cx="236685" cy="411360"/>
              </a:xfrm>
              <a:custGeom>
                <a:avLst/>
                <a:gdLst/>
                <a:ahLst/>
                <a:cxnLst/>
                <a:rect l="l" t="t" r="r" b="b"/>
                <a:pathLst>
                  <a:path w="4402" h="7650" extrusionOk="0">
                    <a:moveTo>
                      <a:pt x="1677" y="1"/>
                    </a:moveTo>
                    <a:lnTo>
                      <a:pt x="1677" y="106"/>
                    </a:lnTo>
                    <a:lnTo>
                      <a:pt x="1677" y="734"/>
                    </a:lnTo>
                    <a:lnTo>
                      <a:pt x="1572" y="734"/>
                    </a:lnTo>
                    <a:lnTo>
                      <a:pt x="944" y="944"/>
                    </a:lnTo>
                    <a:lnTo>
                      <a:pt x="525" y="1363"/>
                    </a:lnTo>
                    <a:lnTo>
                      <a:pt x="210" y="1782"/>
                    </a:lnTo>
                    <a:lnTo>
                      <a:pt x="105" y="2411"/>
                    </a:lnTo>
                    <a:lnTo>
                      <a:pt x="210" y="2935"/>
                    </a:lnTo>
                    <a:lnTo>
                      <a:pt x="420" y="3354"/>
                    </a:lnTo>
                    <a:lnTo>
                      <a:pt x="629" y="3668"/>
                    </a:lnTo>
                    <a:lnTo>
                      <a:pt x="1048" y="3877"/>
                    </a:lnTo>
                    <a:lnTo>
                      <a:pt x="1991" y="4297"/>
                    </a:lnTo>
                    <a:lnTo>
                      <a:pt x="2725" y="4611"/>
                    </a:lnTo>
                    <a:lnTo>
                      <a:pt x="3039" y="4820"/>
                    </a:lnTo>
                    <a:lnTo>
                      <a:pt x="3144" y="5030"/>
                    </a:lnTo>
                    <a:lnTo>
                      <a:pt x="3144" y="5240"/>
                    </a:lnTo>
                    <a:lnTo>
                      <a:pt x="3144" y="5449"/>
                    </a:lnTo>
                    <a:lnTo>
                      <a:pt x="2934" y="5659"/>
                    </a:lnTo>
                    <a:lnTo>
                      <a:pt x="2725" y="5868"/>
                    </a:lnTo>
                    <a:lnTo>
                      <a:pt x="1887" y="5868"/>
                    </a:lnTo>
                    <a:lnTo>
                      <a:pt x="1467" y="5659"/>
                    </a:lnTo>
                    <a:lnTo>
                      <a:pt x="1258" y="5344"/>
                    </a:lnTo>
                    <a:lnTo>
                      <a:pt x="1153" y="5030"/>
                    </a:lnTo>
                    <a:lnTo>
                      <a:pt x="1153" y="4925"/>
                    </a:lnTo>
                    <a:lnTo>
                      <a:pt x="1153" y="4820"/>
                    </a:lnTo>
                    <a:lnTo>
                      <a:pt x="105" y="4820"/>
                    </a:lnTo>
                    <a:lnTo>
                      <a:pt x="1" y="4925"/>
                    </a:lnTo>
                    <a:lnTo>
                      <a:pt x="1" y="5135"/>
                    </a:lnTo>
                    <a:lnTo>
                      <a:pt x="105" y="5763"/>
                    </a:lnTo>
                    <a:lnTo>
                      <a:pt x="420" y="6287"/>
                    </a:lnTo>
                    <a:lnTo>
                      <a:pt x="944" y="6706"/>
                    </a:lnTo>
                    <a:lnTo>
                      <a:pt x="1572" y="6916"/>
                    </a:lnTo>
                    <a:lnTo>
                      <a:pt x="1677" y="6916"/>
                    </a:lnTo>
                    <a:lnTo>
                      <a:pt x="1677" y="7545"/>
                    </a:lnTo>
                    <a:lnTo>
                      <a:pt x="1677" y="7649"/>
                    </a:lnTo>
                    <a:lnTo>
                      <a:pt x="2725" y="7649"/>
                    </a:lnTo>
                    <a:lnTo>
                      <a:pt x="2725" y="7545"/>
                    </a:lnTo>
                    <a:lnTo>
                      <a:pt x="2725" y="6916"/>
                    </a:lnTo>
                    <a:lnTo>
                      <a:pt x="3458" y="6706"/>
                    </a:lnTo>
                    <a:lnTo>
                      <a:pt x="3982" y="6287"/>
                    </a:lnTo>
                    <a:lnTo>
                      <a:pt x="4296" y="5868"/>
                    </a:lnTo>
                    <a:lnTo>
                      <a:pt x="4401" y="5240"/>
                    </a:lnTo>
                    <a:lnTo>
                      <a:pt x="4296" y="4716"/>
                    </a:lnTo>
                    <a:lnTo>
                      <a:pt x="4087" y="4297"/>
                    </a:lnTo>
                    <a:lnTo>
                      <a:pt x="3773" y="3982"/>
                    </a:lnTo>
                    <a:lnTo>
                      <a:pt x="3458" y="3773"/>
                    </a:lnTo>
                    <a:lnTo>
                      <a:pt x="2515" y="3354"/>
                    </a:lnTo>
                    <a:lnTo>
                      <a:pt x="1782" y="3039"/>
                    </a:lnTo>
                    <a:lnTo>
                      <a:pt x="1363" y="2830"/>
                    </a:lnTo>
                    <a:lnTo>
                      <a:pt x="1258" y="2620"/>
                    </a:lnTo>
                    <a:lnTo>
                      <a:pt x="1258" y="2411"/>
                    </a:lnTo>
                    <a:lnTo>
                      <a:pt x="1363" y="2201"/>
                    </a:lnTo>
                    <a:lnTo>
                      <a:pt x="1467" y="1992"/>
                    </a:lnTo>
                    <a:lnTo>
                      <a:pt x="1782" y="1782"/>
                    </a:lnTo>
                    <a:lnTo>
                      <a:pt x="2096" y="1782"/>
                    </a:lnTo>
                    <a:lnTo>
                      <a:pt x="2515" y="1887"/>
                    </a:lnTo>
                    <a:lnTo>
                      <a:pt x="2830" y="1992"/>
                    </a:lnTo>
                    <a:lnTo>
                      <a:pt x="3144" y="2306"/>
                    </a:lnTo>
                    <a:lnTo>
                      <a:pt x="3144" y="2620"/>
                    </a:lnTo>
                    <a:lnTo>
                      <a:pt x="3144" y="2725"/>
                    </a:lnTo>
                    <a:lnTo>
                      <a:pt x="3249" y="2830"/>
                    </a:lnTo>
                    <a:lnTo>
                      <a:pt x="4296" y="2830"/>
                    </a:lnTo>
                    <a:lnTo>
                      <a:pt x="4296" y="2725"/>
                    </a:lnTo>
                    <a:lnTo>
                      <a:pt x="4296" y="2620"/>
                    </a:lnTo>
                    <a:lnTo>
                      <a:pt x="4192" y="1992"/>
                    </a:lnTo>
                    <a:lnTo>
                      <a:pt x="3877" y="1363"/>
                    </a:lnTo>
                    <a:lnTo>
                      <a:pt x="3353" y="1049"/>
                    </a:lnTo>
                    <a:lnTo>
                      <a:pt x="2725" y="734"/>
                    </a:lnTo>
                    <a:lnTo>
                      <a:pt x="2725" y="106"/>
                    </a:lnTo>
                    <a:lnTo>
                      <a:pt x="27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25" name="Google Shape;1325;p32"/>
          <p:cNvGrpSpPr/>
          <p:nvPr/>
        </p:nvGrpSpPr>
        <p:grpSpPr>
          <a:xfrm>
            <a:off x="-673818" y="4270341"/>
            <a:ext cx="2616284" cy="899641"/>
            <a:chOff x="-673818" y="4270341"/>
            <a:chExt cx="2616284" cy="899641"/>
          </a:xfrm>
        </p:grpSpPr>
        <p:sp>
          <p:nvSpPr>
            <p:cNvPr id="1326" name="Google Shape;1326;p32"/>
            <p:cNvSpPr/>
            <p:nvPr/>
          </p:nvSpPr>
          <p:spPr>
            <a:xfrm>
              <a:off x="-673818" y="4270341"/>
              <a:ext cx="2616284" cy="899641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27" name="Google Shape;1327;p32"/>
            <p:cNvGrpSpPr/>
            <p:nvPr/>
          </p:nvGrpSpPr>
          <p:grpSpPr>
            <a:xfrm>
              <a:off x="388731" y="4545223"/>
              <a:ext cx="1435500" cy="464177"/>
              <a:chOff x="7127825" y="3379235"/>
              <a:chExt cx="1435500" cy="464177"/>
            </a:xfrm>
          </p:grpSpPr>
          <p:sp>
            <p:nvSpPr>
              <p:cNvPr id="1328" name="Google Shape;1328;p32"/>
              <p:cNvSpPr/>
              <p:nvPr/>
            </p:nvSpPr>
            <p:spPr>
              <a:xfrm>
                <a:off x="7127825" y="3729113"/>
                <a:ext cx="1435500" cy="1143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29" name="Google Shape;1329;p32"/>
              <p:cNvGrpSpPr/>
              <p:nvPr/>
            </p:nvGrpSpPr>
            <p:grpSpPr>
              <a:xfrm>
                <a:off x="7329773" y="3572060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1330" name="Google Shape;1330;p32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1" name="Google Shape;1331;p32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2" name="Google Shape;1332;p32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3" name="Google Shape;1333;p32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4" name="Google Shape;1334;p32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5" name="Google Shape;1335;p32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36" name="Google Shape;1336;p32"/>
              <p:cNvGrpSpPr/>
              <p:nvPr/>
            </p:nvGrpSpPr>
            <p:grpSpPr>
              <a:xfrm>
                <a:off x="7456473" y="3379235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1337" name="Google Shape;1337;p32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8" name="Google Shape;1338;p32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9" name="Google Shape;1339;p32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0" name="Google Shape;1340;p32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1" name="Google Shape;1341;p32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2" name="Google Shape;1342;p32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33"/>
          <p:cNvSpPr txBox="1">
            <a:spLocks noGrp="1"/>
          </p:cNvSpPr>
          <p:nvPr>
            <p:ph type="title"/>
          </p:nvPr>
        </p:nvSpPr>
        <p:spPr>
          <a:xfrm>
            <a:off x="907638" y="2132438"/>
            <a:ext cx="21933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45" name="Google Shape;1345;p33"/>
          <p:cNvSpPr txBox="1">
            <a:spLocks noGrp="1"/>
          </p:cNvSpPr>
          <p:nvPr>
            <p:ph type="subTitle" idx="1"/>
          </p:nvPr>
        </p:nvSpPr>
        <p:spPr>
          <a:xfrm>
            <a:off x="907638" y="2354060"/>
            <a:ext cx="2193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6" name="Google Shape;1346;p33"/>
          <p:cNvSpPr txBox="1">
            <a:spLocks noGrp="1"/>
          </p:cNvSpPr>
          <p:nvPr>
            <p:ph type="title" idx="2"/>
          </p:nvPr>
        </p:nvSpPr>
        <p:spPr>
          <a:xfrm>
            <a:off x="3475353" y="2132438"/>
            <a:ext cx="21933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47" name="Google Shape;1347;p33"/>
          <p:cNvSpPr txBox="1">
            <a:spLocks noGrp="1"/>
          </p:cNvSpPr>
          <p:nvPr>
            <p:ph type="subTitle" idx="3"/>
          </p:nvPr>
        </p:nvSpPr>
        <p:spPr>
          <a:xfrm>
            <a:off x="3475353" y="2354060"/>
            <a:ext cx="2193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8" name="Google Shape;1348;p33"/>
          <p:cNvSpPr txBox="1">
            <a:spLocks noGrp="1"/>
          </p:cNvSpPr>
          <p:nvPr>
            <p:ph type="title" idx="4"/>
          </p:nvPr>
        </p:nvSpPr>
        <p:spPr>
          <a:xfrm>
            <a:off x="907638" y="3895073"/>
            <a:ext cx="21933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49" name="Google Shape;1349;p33"/>
          <p:cNvSpPr txBox="1">
            <a:spLocks noGrp="1"/>
          </p:cNvSpPr>
          <p:nvPr>
            <p:ph type="subTitle" idx="5"/>
          </p:nvPr>
        </p:nvSpPr>
        <p:spPr>
          <a:xfrm>
            <a:off x="907638" y="4114488"/>
            <a:ext cx="2193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0" name="Google Shape;1350;p33"/>
          <p:cNvSpPr txBox="1">
            <a:spLocks noGrp="1"/>
          </p:cNvSpPr>
          <p:nvPr>
            <p:ph type="title" idx="6"/>
          </p:nvPr>
        </p:nvSpPr>
        <p:spPr>
          <a:xfrm>
            <a:off x="3475353" y="3895073"/>
            <a:ext cx="21933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51" name="Google Shape;1351;p33"/>
          <p:cNvSpPr txBox="1">
            <a:spLocks noGrp="1"/>
          </p:cNvSpPr>
          <p:nvPr>
            <p:ph type="subTitle" idx="7"/>
          </p:nvPr>
        </p:nvSpPr>
        <p:spPr>
          <a:xfrm>
            <a:off x="3475353" y="4114488"/>
            <a:ext cx="2193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2" name="Google Shape;1352;p33"/>
          <p:cNvSpPr txBox="1">
            <a:spLocks noGrp="1"/>
          </p:cNvSpPr>
          <p:nvPr>
            <p:ph type="title" idx="8"/>
          </p:nvPr>
        </p:nvSpPr>
        <p:spPr>
          <a:xfrm>
            <a:off x="6043074" y="2132438"/>
            <a:ext cx="21933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53" name="Google Shape;1353;p33"/>
          <p:cNvSpPr txBox="1">
            <a:spLocks noGrp="1"/>
          </p:cNvSpPr>
          <p:nvPr>
            <p:ph type="subTitle" idx="9"/>
          </p:nvPr>
        </p:nvSpPr>
        <p:spPr>
          <a:xfrm>
            <a:off x="6043074" y="2354060"/>
            <a:ext cx="2193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4" name="Google Shape;1354;p33"/>
          <p:cNvSpPr txBox="1">
            <a:spLocks noGrp="1"/>
          </p:cNvSpPr>
          <p:nvPr>
            <p:ph type="title" idx="13"/>
          </p:nvPr>
        </p:nvSpPr>
        <p:spPr>
          <a:xfrm>
            <a:off x="6043074" y="3895073"/>
            <a:ext cx="21933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355" name="Google Shape;1355;p33"/>
          <p:cNvSpPr txBox="1">
            <a:spLocks noGrp="1"/>
          </p:cNvSpPr>
          <p:nvPr>
            <p:ph type="subTitle" idx="14"/>
          </p:nvPr>
        </p:nvSpPr>
        <p:spPr>
          <a:xfrm>
            <a:off x="6043074" y="4114488"/>
            <a:ext cx="2193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6" name="Google Shape;1356;p33"/>
          <p:cNvSpPr txBox="1">
            <a:spLocks noGrp="1"/>
          </p:cNvSpPr>
          <p:nvPr>
            <p:ph type="title" idx="15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357" name="Google Shape;1357;p33"/>
          <p:cNvSpPr/>
          <p:nvPr/>
        </p:nvSpPr>
        <p:spPr>
          <a:xfrm>
            <a:off x="7129115" y="4224300"/>
            <a:ext cx="3147374" cy="1223092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8" name="Google Shape;1358;p33"/>
          <p:cNvGrpSpPr/>
          <p:nvPr/>
        </p:nvGrpSpPr>
        <p:grpSpPr>
          <a:xfrm>
            <a:off x="-568462" y="4605526"/>
            <a:ext cx="1435500" cy="460637"/>
            <a:chOff x="6947025" y="824801"/>
            <a:chExt cx="1435500" cy="460637"/>
          </a:xfrm>
        </p:grpSpPr>
        <p:sp>
          <p:nvSpPr>
            <p:cNvPr id="1359" name="Google Shape;1359;p33"/>
            <p:cNvSpPr/>
            <p:nvPr/>
          </p:nvSpPr>
          <p:spPr>
            <a:xfrm>
              <a:off x="6947025" y="1171138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60" name="Google Shape;1360;p33"/>
            <p:cNvGrpSpPr/>
            <p:nvPr/>
          </p:nvGrpSpPr>
          <p:grpSpPr>
            <a:xfrm>
              <a:off x="7143004" y="1026533"/>
              <a:ext cx="1043550" cy="201749"/>
              <a:chOff x="7333504" y="4523533"/>
              <a:chExt cx="1043550" cy="201749"/>
            </a:xfrm>
          </p:grpSpPr>
          <p:sp>
            <p:nvSpPr>
              <p:cNvPr id="1361" name="Google Shape;1361;p33"/>
              <p:cNvSpPr/>
              <p:nvPr/>
            </p:nvSpPr>
            <p:spPr>
              <a:xfrm>
                <a:off x="7333504" y="4523533"/>
                <a:ext cx="1043550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33"/>
              <p:cNvSpPr/>
              <p:nvPr/>
            </p:nvSpPr>
            <p:spPr>
              <a:xfrm>
                <a:off x="7399444" y="4523533"/>
                <a:ext cx="97005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33"/>
              <p:cNvSpPr/>
              <p:nvPr/>
            </p:nvSpPr>
            <p:spPr>
              <a:xfrm>
                <a:off x="8217931" y="4523533"/>
                <a:ext cx="97043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33"/>
              <p:cNvSpPr/>
              <p:nvPr/>
            </p:nvSpPr>
            <p:spPr>
              <a:xfrm>
                <a:off x="7589524" y="4523533"/>
                <a:ext cx="116407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33"/>
              <p:cNvSpPr/>
              <p:nvPr/>
            </p:nvSpPr>
            <p:spPr>
              <a:xfrm>
                <a:off x="8027850" y="4523533"/>
                <a:ext cx="116444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33"/>
              <p:cNvSpPr/>
              <p:nvPr/>
            </p:nvSpPr>
            <p:spPr>
              <a:xfrm>
                <a:off x="7795118" y="4523533"/>
                <a:ext cx="14354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67" name="Google Shape;1367;p33"/>
            <p:cNvGrpSpPr/>
            <p:nvPr/>
          </p:nvGrpSpPr>
          <p:grpSpPr>
            <a:xfrm>
              <a:off x="6989272" y="824801"/>
              <a:ext cx="1043550" cy="201749"/>
              <a:chOff x="7179772" y="4321801"/>
              <a:chExt cx="1043550" cy="201749"/>
            </a:xfrm>
          </p:grpSpPr>
          <p:sp>
            <p:nvSpPr>
              <p:cNvPr id="1368" name="Google Shape;1368;p33"/>
              <p:cNvSpPr/>
              <p:nvPr/>
            </p:nvSpPr>
            <p:spPr>
              <a:xfrm>
                <a:off x="7179772" y="4321801"/>
                <a:ext cx="1043550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33"/>
              <p:cNvSpPr/>
              <p:nvPr/>
            </p:nvSpPr>
            <p:spPr>
              <a:xfrm>
                <a:off x="7245712" y="4321801"/>
                <a:ext cx="97005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33"/>
              <p:cNvSpPr/>
              <p:nvPr/>
            </p:nvSpPr>
            <p:spPr>
              <a:xfrm>
                <a:off x="8064199" y="4321801"/>
                <a:ext cx="97043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33"/>
              <p:cNvSpPr/>
              <p:nvPr/>
            </p:nvSpPr>
            <p:spPr>
              <a:xfrm>
                <a:off x="7435792" y="4321801"/>
                <a:ext cx="116407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33"/>
              <p:cNvSpPr/>
              <p:nvPr/>
            </p:nvSpPr>
            <p:spPr>
              <a:xfrm>
                <a:off x="7874118" y="4321801"/>
                <a:ext cx="116444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33"/>
              <p:cNvSpPr/>
              <p:nvPr/>
            </p:nvSpPr>
            <p:spPr>
              <a:xfrm>
                <a:off x="7641386" y="4321801"/>
                <a:ext cx="14354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74" name="Google Shape;1374;p33"/>
          <p:cNvGrpSpPr/>
          <p:nvPr/>
        </p:nvGrpSpPr>
        <p:grpSpPr>
          <a:xfrm>
            <a:off x="-638575" y="-33972"/>
            <a:ext cx="2048309" cy="1190997"/>
            <a:chOff x="-638575" y="-33972"/>
            <a:chExt cx="2048309" cy="1190997"/>
          </a:xfrm>
        </p:grpSpPr>
        <p:sp>
          <p:nvSpPr>
            <p:cNvPr id="1375" name="Google Shape;1375;p33"/>
            <p:cNvSpPr/>
            <p:nvPr/>
          </p:nvSpPr>
          <p:spPr>
            <a:xfrm rot="10800000" flipH="1">
              <a:off x="-638575" y="-33972"/>
              <a:ext cx="2048309" cy="704325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3"/>
            <p:cNvSpPr/>
            <p:nvPr/>
          </p:nvSpPr>
          <p:spPr>
            <a:xfrm flipH="1">
              <a:off x="304076" y="908175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7" name="Google Shape;1377;p33"/>
          <p:cNvGrpSpPr/>
          <p:nvPr/>
        </p:nvGrpSpPr>
        <p:grpSpPr>
          <a:xfrm>
            <a:off x="7482938" y="-33972"/>
            <a:ext cx="2244033" cy="2038722"/>
            <a:chOff x="7482938" y="-33972"/>
            <a:chExt cx="2244033" cy="2038722"/>
          </a:xfrm>
        </p:grpSpPr>
        <p:sp>
          <p:nvSpPr>
            <p:cNvPr id="1378" name="Google Shape;1378;p33"/>
            <p:cNvSpPr/>
            <p:nvPr/>
          </p:nvSpPr>
          <p:spPr>
            <a:xfrm flipH="1">
              <a:off x="7482938" y="323913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3"/>
            <p:cNvSpPr/>
            <p:nvPr/>
          </p:nvSpPr>
          <p:spPr>
            <a:xfrm flipH="1">
              <a:off x="8638451" y="1755900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3"/>
            <p:cNvSpPr/>
            <p:nvPr/>
          </p:nvSpPr>
          <p:spPr>
            <a:xfrm rot="10800000" flipH="1">
              <a:off x="7678662" y="-33972"/>
              <a:ext cx="2048309" cy="704325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81" name="Google Shape;1381;p33"/>
            <p:cNvGrpSpPr/>
            <p:nvPr/>
          </p:nvGrpSpPr>
          <p:grpSpPr>
            <a:xfrm>
              <a:off x="8197201" y="341274"/>
              <a:ext cx="763668" cy="1223176"/>
              <a:chOff x="7284973" y="2129121"/>
              <a:chExt cx="1031704" cy="1652271"/>
            </a:xfrm>
          </p:grpSpPr>
          <p:grpSp>
            <p:nvGrpSpPr>
              <p:cNvPr id="1382" name="Google Shape;1382;p33"/>
              <p:cNvGrpSpPr/>
              <p:nvPr/>
            </p:nvGrpSpPr>
            <p:grpSpPr>
              <a:xfrm>
                <a:off x="7284973" y="2129121"/>
                <a:ext cx="1031704" cy="1055871"/>
                <a:chOff x="2071425" y="-1359475"/>
                <a:chExt cx="1118500" cy="1144700"/>
              </a:xfrm>
            </p:grpSpPr>
            <p:sp>
              <p:nvSpPr>
                <p:cNvPr id="1383" name="Google Shape;1383;p33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extrusionOk="0">
                      <a:moveTo>
                        <a:pt x="629" y="0"/>
                      </a:moveTo>
                      <a:lnTo>
                        <a:pt x="420" y="105"/>
                      </a:lnTo>
                      <a:lnTo>
                        <a:pt x="210" y="210"/>
                      </a:lnTo>
                      <a:lnTo>
                        <a:pt x="105" y="315"/>
                      </a:lnTo>
                      <a:lnTo>
                        <a:pt x="1" y="629"/>
                      </a:lnTo>
                      <a:lnTo>
                        <a:pt x="1" y="839"/>
                      </a:lnTo>
                      <a:lnTo>
                        <a:pt x="105" y="1048"/>
                      </a:lnTo>
                      <a:lnTo>
                        <a:pt x="21270" y="27242"/>
                      </a:lnTo>
                      <a:lnTo>
                        <a:pt x="21480" y="27451"/>
                      </a:lnTo>
                      <a:lnTo>
                        <a:pt x="21794" y="27451"/>
                      </a:lnTo>
                      <a:lnTo>
                        <a:pt x="22108" y="27347"/>
                      </a:lnTo>
                      <a:lnTo>
                        <a:pt x="22213" y="27242"/>
                      </a:lnTo>
                      <a:lnTo>
                        <a:pt x="22318" y="27032"/>
                      </a:lnTo>
                      <a:lnTo>
                        <a:pt x="22422" y="26823"/>
                      </a:lnTo>
                      <a:lnTo>
                        <a:pt x="22318" y="26613"/>
                      </a:lnTo>
                      <a:lnTo>
                        <a:pt x="12993" y="420"/>
                      </a:lnTo>
                      <a:lnTo>
                        <a:pt x="12783" y="210"/>
                      </a:lnTo>
                      <a:lnTo>
                        <a:pt x="12574" y="105"/>
                      </a:lnTo>
                      <a:lnTo>
                        <a:pt x="12155" y="105"/>
                      </a:lnTo>
                      <a:lnTo>
                        <a:pt x="11945" y="210"/>
                      </a:lnTo>
                      <a:lnTo>
                        <a:pt x="11735" y="420"/>
                      </a:lnTo>
                      <a:lnTo>
                        <a:pt x="11735" y="629"/>
                      </a:lnTo>
                      <a:lnTo>
                        <a:pt x="11735" y="943"/>
                      </a:lnTo>
                      <a:lnTo>
                        <a:pt x="19908" y="23575"/>
                      </a:lnTo>
                      <a:lnTo>
                        <a:pt x="1048" y="315"/>
                      </a:lnTo>
                      <a:lnTo>
                        <a:pt x="944" y="105"/>
                      </a:lnTo>
                      <a:lnTo>
                        <a:pt x="62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4" name="Google Shape;1384;p33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fill="none" extrusionOk="0">
                      <a:moveTo>
                        <a:pt x="21794" y="27451"/>
                      </a:moveTo>
                      <a:lnTo>
                        <a:pt x="21794" y="27451"/>
                      </a:lnTo>
                      <a:lnTo>
                        <a:pt x="21480" y="27451"/>
                      </a:lnTo>
                      <a:lnTo>
                        <a:pt x="21270" y="27242"/>
                      </a:lnTo>
                      <a:lnTo>
                        <a:pt x="105" y="1048"/>
                      </a:lnTo>
                      <a:lnTo>
                        <a:pt x="105" y="1048"/>
                      </a:lnTo>
                      <a:lnTo>
                        <a:pt x="1" y="839"/>
                      </a:lnTo>
                      <a:lnTo>
                        <a:pt x="1" y="629"/>
                      </a:lnTo>
                      <a:lnTo>
                        <a:pt x="105" y="315"/>
                      </a:lnTo>
                      <a:lnTo>
                        <a:pt x="210" y="210"/>
                      </a:lnTo>
                      <a:lnTo>
                        <a:pt x="210" y="210"/>
                      </a:lnTo>
                      <a:lnTo>
                        <a:pt x="420" y="105"/>
                      </a:lnTo>
                      <a:lnTo>
                        <a:pt x="629" y="0"/>
                      </a:lnTo>
                      <a:lnTo>
                        <a:pt x="944" y="105"/>
                      </a:lnTo>
                      <a:lnTo>
                        <a:pt x="1048" y="315"/>
                      </a:lnTo>
                      <a:lnTo>
                        <a:pt x="19908" y="23575"/>
                      </a:lnTo>
                      <a:lnTo>
                        <a:pt x="11735" y="943"/>
                      </a:lnTo>
                      <a:lnTo>
                        <a:pt x="11735" y="943"/>
                      </a:lnTo>
                      <a:lnTo>
                        <a:pt x="11735" y="629"/>
                      </a:lnTo>
                      <a:lnTo>
                        <a:pt x="11735" y="420"/>
                      </a:lnTo>
                      <a:lnTo>
                        <a:pt x="11945" y="210"/>
                      </a:lnTo>
                      <a:lnTo>
                        <a:pt x="12155" y="105"/>
                      </a:lnTo>
                      <a:lnTo>
                        <a:pt x="12155" y="105"/>
                      </a:lnTo>
                      <a:lnTo>
                        <a:pt x="12364" y="105"/>
                      </a:lnTo>
                      <a:lnTo>
                        <a:pt x="12574" y="105"/>
                      </a:lnTo>
                      <a:lnTo>
                        <a:pt x="12783" y="210"/>
                      </a:lnTo>
                      <a:lnTo>
                        <a:pt x="12993" y="420"/>
                      </a:lnTo>
                      <a:lnTo>
                        <a:pt x="22318" y="26613"/>
                      </a:lnTo>
                      <a:lnTo>
                        <a:pt x="22318" y="26613"/>
                      </a:lnTo>
                      <a:lnTo>
                        <a:pt x="22422" y="26823"/>
                      </a:lnTo>
                      <a:lnTo>
                        <a:pt x="22318" y="27032"/>
                      </a:lnTo>
                      <a:lnTo>
                        <a:pt x="22213" y="27242"/>
                      </a:lnTo>
                      <a:lnTo>
                        <a:pt x="22108" y="27347"/>
                      </a:lnTo>
                      <a:lnTo>
                        <a:pt x="22108" y="27347"/>
                      </a:lnTo>
                      <a:lnTo>
                        <a:pt x="21794" y="27451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5" name="Google Shape;1385;p33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extrusionOk="0">
                      <a:moveTo>
                        <a:pt x="22003" y="0"/>
                      </a:moveTo>
                      <a:lnTo>
                        <a:pt x="21793" y="105"/>
                      </a:lnTo>
                      <a:lnTo>
                        <a:pt x="21584" y="314"/>
                      </a:lnTo>
                      <a:lnTo>
                        <a:pt x="2410" y="23889"/>
                      </a:lnTo>
                      <a:lnTo>
                        <a:pt x="10582" y="1153"/>
                      </a:lnTo>
                      <a:lnTo>
                        <a:pt x="10582" y="943"/>
                      </a:lnTo>
                      <a:lnTo>
                        <a:pt x="10478" y="734"/>
                      </a:lnTo>
                      <a:lnTo>
                        <a:pt x="10373" y="524"/>
                      </a:lnTo>
                      <a:lnTo>
                        <a:pt x="10163" y="419"/>
                      </a:lnTo>
                      <a:lnTo>
                        <a:pt x="9954" y="314"/>
                      </a:lnTo>
                      <a:lnTo>
                        <a:pt x="9639" y="419"/>
                      </a:lnTo>
                      <a:lnTo>
                        <a:pt x="9535" y="524"/>
                      </a:lnTo>
                      <a:lnTo>
                        <a:pt x="9325" y="734"/>
                      </a:lnTo>
                      <a:lnTo>
                        <a:pt x="0" y="26927"/>
                      </a:lnTo>
                      <a:lnTo>
                        <a:pt x="0" y="27137"/>
                      </a:lnTo>
                      <a:lnTo>
                        <a:pt x="0" y="27346"/>
                      </a:lnTo>
                      <a:lnTo>
                        <a:pt x="105" y="27556"/>
                      </a:lnTo>
                      <a:lnTo>
                        <a:pt x="315" y="27661"/>
                      </a:lnTo>
                      <a:lnTo>
                        <a:pt x="629" y="27765"/>
                      </a:lnTo>
                      <a:lnTo>
                        <a:pt x="838" y="27765"/>
                      </a:lnTo>
                      <a:lnTo>
                        <a:pt x="1048" y="27556"/>
                      </a:lnTo>
                      <a:lnTo>
                        <a:pt x="22527" y="1048"/>
                      </a:lnTo>
                      <a:lnTo>
                        <a:pt x="22632" y="838"/>
                      </a:lnTo>
                      <a:lnTo>
                        <a:pt x="22736" y="629"/>
                      </a:lnTo>
                      <a:lnTo>
                        <a:pt x="22632" y="419"/>
                      </a:lnTo>
                      <a:lnTo>
                        <a:pt x="22422" y="210"/>
                      </a:lnTo>
                      <a:lnTo>
                        <a:pt x="22212" y="105"/>
                      </a:lnTo>
                      <a:lnTo>
                        <a:pt x="2200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6" name="Google Shape;1386;p33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fill="none" extrusionOk="0">
                      <a:moveTo>
                        <a:pt x="629" y="27765"/>
                      </a:moveTo>
                      <a:lnTo>
                        <a:pt x="629" y="27765"/>
                      </a:lnTo>
                      <a:lnTo>
                        <a:pt x="315" y="27661"/>
                      </a:lnTo>
                      <a:lnTo>
                        <a:pt x="315" y="27661"/>
                      </a:lnTo>
                      <a:lnTo>
                        <a:pt x="105" y="27556"/>
                      </a:lnTo>
                      <a:lnTo>
                        <a:pt x="0" y="27346"/>
                      </a:lnTo>
                      <a:lnTo>
                        <a:pt x="0" y="27137"/>
                      </a:lnTo>
                      <a:lnTo>
                        <a:pt x="0" y="26927"/>
                      </a:lnTo>
                      <a:lnTo>
                        <a:pt x="9325" y="734"/>
                      </a:lnTo>
                      <a:lnTo>
                        <a:pt x="9325" y="734"/>
                      </a:lnTo>
                      <a:lnTo>
                        <a:pt x="9535" y="524"/>
                      </a:lnTo>
                      <a:lnTo>
                        <a:pt x="9639" y="419"/>
                      </a:lnTo>
                      <a:lnTo>
                        <a:pt x="9954" y="314"/>
                      </a:lnTo>
                      <a:lnTo>
                        <a:pt x="10163" y="419"/>
                      </a:lnTo>
                      <a:lnTo>
                        <a:pt x="10163" y="419"/>
                      </a:lnTo>
                      <a:lnTo>
                        <a:pt x="10373" y="524"/>
                      </a:lnTo>
                      <a:lnTo>
                        <a:pt x="10478" y="734"/>
                      </a:lnTo>
                      <a:lnTo>
                        <a:pt x="10582" y="943"/>
                      </a:lnTo>
                      <a:lnTo>
                        <a:pt x="10582" y="1153"/>
                      </a:lnTo>
                      <a:lnTo>
                        <a:pt x="2410" y="23889"/>
                      </a:lnTo>
                      <a:lnTo>
                        <a:pt x="21584" y="314"/>
                      </a:lnTo>
                      <a:lnTo>
                        <a:pt x="21584" y="314"/>
                      </a:lnTo>
                      <a:lnTo>
                        <a:pt x="21793" y="105"/>
                      </a:lnTo>
                      <a:lnTo>
                        <a:pt x="22003" y="0"/>
                      </a:lnTo>
                      <a:lnTo>
                        <a:pt x="22212" y="105"/>
                      </a:lnTo>
                      <a:lnTo>
                        <a:pt x="22422" y="210"/>
                      </a:lnTo>
                      <a:lnTo>
                        <a:pt x="22422" y="210"/>
                      </a:lnTo>
                      <a:lnTo>
                        <a:pt x="22632" y="419"/>
                      </a:lnTo>
                      <a:lnTo>
                        <a:pt x="22736" y="629"/>
                      </a:lnTo>
                      <a:lnTo>
                        <a:pt x="22632" y="838"/>
                      </a:lnTo>
                      <a:lnTo>
                        <a:pt x="22527" y="1048"/>
                      </a:lnTo>
                      <a:lnTo>
                        <a:pt x="1048" y="27556"/>
                      </a:lnTo>
                      <a:lnTo>
                        <a:pt x="1048" y="27556"/>
                      </a:lnTo>
                      <a:lnTo>
                        <a:pt x="838" y="27765"/>
                      </a:lnTo>
                      <a:lnTo>
                        <a:pt x="629" y="27765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7" name="Google Shape;1387;p33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extrusionOk="0">
                      <a:moveTo>
                        <a:pt x="22423" y="1"/>
                      </a:moveTo>
                      <a:lnTo>
                        <a:pt x="20432" y="106"/>
                      </a:lnTo>
                      <a:lnTo>
                        <a:pt x="18546" y="315"/>
                      </a:lnTo>
                      <a:lnTo>
                        <a:pt x="16660" y="629"/>
                      </a:lnTo>
                      <a:lnTo>
                        <a:pt x="14879" y="1153"/>
                      </a:lnTo>
                      <a:lnTo>
                        <a:pt x="13203" y="1887"/>
                      </a:lnTo>
                      <a:lnTo>
                        <a:pt x="11526" y="2620"/>
                      </a:lnTo>
                      <a:lnTo>
                        <a:pt x="9955" y="3563"/>
                      </a:lnTo>
                      <a:lnTo>
                        <a:pt x="8488" y="4506"/>
                      </a:lnTo>
                      <a:lnTo>
                        <a:pt x="7126" y="5659"/>
                      </a:lnTo>
                      <a:lnTo>
                        <a:pt x="5868" y="6916"/>
                      </a:lnTo>
                      <a:lnTo>
                        <a:pt x="4716" y="8278"/>
                      </a:lnTo>
                      <a:lnTo>
                        <a:pt x="3563" y="9640"/>
                      </a:lnTo>
                      <a:lnTo>
                        <a:pt x="2620" y="11107"/>
                      </a:lnTo>
                      <a:lnTo>
                        <a:pt x="1782" y="12679"/>
                      </a:lnTo>
                      <a:lnTo>
                        <a:pt x="1154" y="14355"/>
                      </a:lnTo>
                      <a:lnTo>
                        <a:pt x="525" y="16031"/>
                      </a:lnTo>
                      <a:lnTo>
                        <a:pt x="211" y="17393"/>
                      </a:lnTo>
                      <a:lnTo>
                        <a:pt x="1" y="18756"/>
                      </a:lnTo>
                      <a:lnTo>
                        <a:pt x="1" y="19070"/>
                      </a:lnTo>
                      <a:lnTo>
                        <a:pt x="211" y="19279"/>
                      </a:lnTo>
                      <a:lnTo>
                        <a:pt x="525" y="19384"/>
                      </a:lnTo>
                      <a:lnTo>
                        <a:pt x="839" y="19279"/>
                      </a:lnTo>
                      <a:lnTo>
                        <a:pt x="1887" y="18651"/>
                      </a:lnTo>
                      <a:lnTo>
                        <a:pt x="3144" y="18127"/>
                      </a:lnTo>
                      <a:lnTo>
                        <a:pt x="4402" y="17813"/>
                      </a:lnTo>
                      <a:lnTo>
                        <a:pt x="5659" y="17708"/>
                      </a:lnTo>
                      <a:lnTo>
                        <a:pt x="6707" y="17813"/>
                      </a:lnTo>
                      <a:lnTo>
                        <a:pt x="7754" y="17917"/>
                      </a:lnTo>
                      <a:lnTo>
                        <a:pt x="8697" y="18232"/>
                      </a:lnTo>
                      <a:lnTo>
                        <a:pt x="9536" y="18651"/>
                      </a:lnTo>
                      <a:lnTo>
                        <a:pt x="10374" y="19070"/>
                      </a:lnTo>
                      <a:lnTo>
                        <a:pt x="11107" y="19698"/>
                      </a:lnTo>
                      <a:lnTo>
                        <a:pt x="11841" y="20327"/>
                      </a:lnTo>
                      <a:lnTo>
                        <a:pt x="12469" y="21061"/>
                      </a:lnTo>
                      <a:lnTo>
                        <a:pt x="12679" y="21165"/>
                      </a:lnTo>
                      <a:lnTo>
                        <a:pt x="12888" y="21270"/>
                      </a:lnTo>
                      <a:lnTo>
                        <a:pt x="13203" y="21165"/>
                      </a:lnTo>
                      <a:lnTo>
                        <a:pt x="13412" y="20956"/>
                      </a:lnTo>
                      <a:lnTo>
                        <a:pt x="13622" y="20746"/>
                      </a:lnTo>
                      <a:lnTo>
                        <a:pt x="14146" y="19908"/>
                      </a:lnTo>
                      <a:lnTo>
                        <a:pt x="14774" y="19070"/>
                      </a:lnTo>
                      <a:lnTo>
                        <a:pt x="15298" y="18651"/>
                      </a:lnTo>
                      <a:lnTo>
                        <a:pt x="15612" y="18336"/>
                      </a:lnTo>
                      <a:lnTo>
                        <a:pt x="15927" y="18127"/>
                      </a:lnTo>
                      <a:lnTo>
                        <a:pt x="16451" y="17708"/>
                      </a:lnTo>
                      <a:lnTo>
                        <a:pt x="16765" y="17498"/>
                      </a:lnTo>
                      <a:lnTo>
                        <a:pt x="17079" y="17289"/>
                      </a:lnTo>
                      <a:lnTo>
                        <a:pt x="17394" y="17184"/>
                      </a:lnTo>
                      <a:lnTo>
                        <a:pt x="18022" y="16870"/>
                      </a:lnTo>
                      <a:lnTo>
                        <a:pt x="18651" y="16555"/>
                      </a:lnTo>
                      <a:lnTo>
                        <a:pt x="18860" y="16450"/>
                      </a:lnTo>
                      <a:lnTo>
                        <a:pt x="19070" y="16450"/>
                      </a:lnTo>
                      <a:lnTo>
                        <a:pt x="19384" y="16346"/>
                      </a:lnTo>
                      <a:lnTo>
                        <a:pt x="19594" y="16241"/>
                      </a:lnTo>
                      <a:lnTo>
                        <a:pt x="19908" y="16136"/>
                      </a:lnTo>
                      <a:lnTo>
                        <a:pt x="20223" y="16136"/>
                      </a:lnTo>
                      <a:lnTo>
                        <a:pt x="20537" y="16031"/>
                      </a:lnTo>
                      <a:lnTo>
                        <a:pt x="20851" y="16031"/>
                      </a:lnTo>
                      <a:lnTo>
                        <a:pt x="21166" y="15927"/>
                      </a:lnTo>
                      <a:lnTo>
                        <a:pt x="23471" y="15927"/>
                      </a:lnTo>
                      <a:lnTo>
                        <a:pt x="23890" y="16031"/>
                      </a:lnTo>
                      <a:lnTo>
                        <a:pt x="24309" y="16031"/>
                      </a:lnTo>
                      <a:lnTo>
                        <a:pt x="24623" y="16136"/>
                      </a:lnTo>
                      <a:lnTo>
                        <a:pt x="25252" y="16241"/>
                      </a:lnTo>
                      <a:lnTo>
                        <a:pt x="25461" y="16346"/>
                      </a:lnTo>
                      <a:lnTo>
                        <a:pt x="25671" y="16450"/>
                      </a:lnTo>
                      <a:lnTo>
                        <a:pt x="25880" y="16450"/>
                      </a:lnTo>
                      <a:lnTo>
                        <a:pt x="26090" y="16555"/>
                      </a:lnTo>
                      <a:lnTo>
                        <a:pt x="26823" y="16870"/>
                      </a:lnTo>
                      <a:lnTo>
                        <a:pt x="27347" y="17184"/>
                      </a:lnTo>
                      <a:lnTo>
                        <a:pt x="27662" y="17289"/>
                      </a:lnTo>
                      <a:lnTo>
                        <a:pt x="27976" y="17498"/>
                      </a:lnTo>
                      <a:lnTo>
                        <a:pt x="28290" y="17708"/>
                      </a:lnTo>
                      <a:lnTo>
                        <a:pt x="28814" y="18127"/>
                      </a:lnTo>
                      <a:lnTo>
                        <a:pt x="29128" y="18336"/>
                      </a:lnTo>
                      <a:lnTo>
                        <a:pt x="29652" y="18860"/>
                      </a:lnTo>
                      <a:lnTo>
                        <a:pt x="29862" y="19070"/>
                      </a:lnTo>
                      <a:lnTo>
                        <a:pt x="30176" y="19384"/>
                      </a:lnTo>
                      <a:lnTo>
                        <a:pt x="30595" y="19908"/>
                      </a:lnTo>
                      <a:lnTo>
                        <a:pt x="30700" y="20013"/>
                      </a:lnTo>
                      <a:lnTo>
                        <a:pt x="30805" y="20222"/>
                      </a:lnTo>
                      <a:lnTo>
                        <a:pt x="31329" y="20956"/>
                      </a:lnTo>
                      <a:lnTo>
                        <a:pt x="31538" y="21165"/>
                      </a:lnTo>
                      <a:lnTo>
                        <a:pt x="31748" y="21270"/>
                      </a:lnTo>
                      <a:lnTo>
                        <a:pt x="32062" y="21165"/>
                      </a:lnTo>
                      <a:lnTo>
                        <a:pt x="32272" y="21061"/>
                      </a:lnTo>
                      <a:lnTo>
                        <a:pt x="32900" y="20327"/>
                      </a:lnTo>
                      <a:lnTo>
                        <a:pt x="33634" y="19698"/>
                      </a:lnTo>
                      <a:lnTo>
                        <a:pt x="34367" y="19070"/>
                      </a:lnTo>
                      <a:lnTo>
                        <a:pt x="35205" y="18651"/>
                      </a:lnTo>
                      <a:lnTo>
                        <a:pt x="36044" y="18232"/>
                      </a:lnTo>
                      <a:lnTo>
                        <a:pt x="36987" y="17917"/>
                      </a:lnTo>
                      <a:lnTo>
                        <a:pt x="38034" y="17813"/>
                      </a:lnTo>
                      <a:lnTo>
                        <a:pt x="38977" y="17708"/>
                      </a:lnTo>
                      <a:lnTo>
                        <a:pt x="40339" y="17813"/>
                      </a:lnTo>
                      <a:lnTo>
                        <a:pt x="41701" y="18127"/>
                      </a:lnTo>
                      <a:lnTo>
                        <a:pt x="42854" y="18651"/>
                      </a:lnTo>
                      <a:lnTo>
                        <a:pt x="44006" y="19279"/>
                      </a:lnTo>
                      <a:lnTo>
                        <a:pt x="44216" y="19384"/>
                      </a:lnTo>
                      <a:lnTo>
                        <a:pt x="44530" y="19279"/>
                      </a:lnTo>
                      <a:lnTo>
                        <a:pt x="44740" y="19070"/>
                      </a:lnTo>
                      <a:lnTo>
                        <a:pt x="44740" y="18860"/>
                      </a:lnTo>
                      <a:lnTo>
                        <a:pt x="44530" y="17498"/>
                      </a:lnTo>
                      <a:lnTo>
                        <a:pt x="44216" y="16136"/>
                      </a:lnTo>
                      <a:lnTo>
                        <a:pt x="43692" y="14460"/>
                      </a:lnTo>
                      <a:lnTo>
                        <a:pt x="42959" y="12783"/>
                      </a:lnTo>
                      <a:lnTo>
                        <a:pt x="42121" y="11212"/>
                      </a:lnTo>
                      <a:lnTo>
                        <a:pt x="41178" y="9640"/>
                      </a:lnTo>
                      <a:lnTo>
                        <a:pt x="40130" y="8278"/>
                      </a:lnTo>
                      <a:lnTo>
                        <a:pt x="38873" y="6916"/>
                      </a:lnTo>
                      <a:lnTo>
                        <a:pt x="37615" y="5659"/>
                      </a:lnTo>
                      <a:lnTo>
                        <a:pt x="36253" y="4611"/>
                      </a:lnTo>
                      <a:lnTo>
                        <a:pt x="34786" y="3563"/>
                      </a:lnTo>
                      <a:lnTo>
                        <a:pt x="33215" y="2620"/>
                      </a:lnTo>
                      <a:lnTo>
                        <a:pt x="31538" y="1887"/>
                      </a:lnTo>
                      <a:lnTo>
                        <a:pt x="29862" y="1153"/>
                      </a:lnTo>
                      <a:lnTo>
                        <a:pt x="28081" y="629"/>
                      </a:lnTo>
                      <a:lnTo>
                        <a:pt x="26195" y="315"/>
                      </a:lnTo>
                      <a:lnTo>
                        <a:pt x="24309" y="106"/>
                      </a:lnTo>
                      <a:lnTo>
                        <a:pt x="2242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8" name="Google Shape;1388;p33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fill="none" extrusionOk="0">
                      <a:moveTo>
                        <a:pt x="44740" y="18860"/>
                      </a:moveTo>
                      <a:lnTo>
                        <a:pt x="44740" y="18860"/>
                      </a:lnTo>
                      <a:lnTo>
                        <a:pt x="44740" y="19070"/>
                      </a:lnTo>
                      <a:lnTo>
                        <a:pt x="44530" y="19279"/>
                      </a:lnTo>
                      <a:lnTo>
                        <a:pt x="44216" y="19384"/>
                      </a:lnTo>
                      <a:lnTo>
                        <a:pt x="44006" y="19279"/>
                      </a:lnTo>
                      <a:lnTo>
                        <a:pt x="44006" y="19279"/>
                      </a:lnTo>
                      <a:lnTo>
                        <a:pt x="42854" y="18651"/>
                      </a:lnTo>
                      <a:lnTo>
                        <a:pt x="41701" y="18127"/>
                      </a:lnTo>
                      <a:lnTo>
                        <a:pt x="40339" y="17813"/>
                      </a:lnTo>
                      <a:lnTo>
                        <a:pt x="38977" y="17708"/>
                      </a:lnTo>
                      <a:lnTo>
                        <a:pt x="38977" y="17708"/>
                      </a:lnTo>
                      <a:lnTo>
                        <a:pt x="38034" y="17813"/>
                      </a:lnTo>
                      <a:lnTo>
                        <a:pt x="36987" y="17917"/>
                      </a:lnTo>
                      <a:lnTo>
                        <a:pt x="36044" y="18232"/>
                      </a:lnTo>
                      <a:lnTo>
                        <a:pt x="35205" y="18651"/>
                      </a:lnTo>
                      <a:lnTo>
                        <a:pt x="34367" y="19070"/>
                      </a:lnTo>
                      <a:lnTo>
                        <a:pt x="33634" y="19698"/>
                      </a:lnTo>
                      <a:lnTo>
                        <a:pt x="32900" y="20327"/>
                      </a:lnTo>
                      <a:lnTo>
                        <a:pt x="32272" y="21061"/>
                      </a:lnTo>
                      <a:lnTo>
                        <a:pt x="32272" y="21061"/>
                      </a:lnTo>
                      <a:lnTo>
                        <a:pt x="32062" y="21165"/>
                      </a:lnTo>
                      <a:lnTo>
                        <a:pt x="31748" y="21270"/>
                      </a:lnTo>
                      <a:lnTo>
                        <a:pt x="31748" y="21270"/>
                      </a:lnTo>
                      <a:lnTo>
                        <a:pt x="31538" y="21165"/>
                      </a:lnTo>
                      <a:lnTo>
                        <a:pt x="31329" y="20956"/>
                      </a:lnTo>
                      <a:lnTo>
                        <a:pt x="31329" y="20956"/>
                      </a:lnTo>
                      <a:lnTo>
                        <a:pt x="30805" y="20222"/>
                      </a:lnTo>
                      <a:lnTo>
                        <a:pt x="30805" y="20222"/>
                      </a:lnTo>
                      <a:lnTo>
                        <a:pt x="30700" y="20013"/>
                      </a:lnTo>
                      <a:lnTo>
                        <a:pt x="30700" y="20013"/>
                      </a:lnTo>
                      <a:lnTo>
                        <a:pt x="30595" y="19908"/>
                      </a:lnTo>
                      <a:lnTo>
                        <a:pt x="30595" y="19908"/>
                      </a:lnTo>
                      <a:lnTo>
                        <a:pt x="30176" y="19384"/>
                      </a:lnTo>
                      <a:lnTo>
                        <a:pt x="30176" y="19384"/>
                      </a:lnTo>
                      <a:lnTo>
                        <a:pt x="29862" y="19070"/>
                      </a:lnTo>
                      <a:lnTo>
                        <a:pt x="29862" y="19070"/>
                      </a:lnTo>
                      <a:lnTo>
                        <a:pt x="29652" y="18860"/>
                      </a:lnTo>
                      <a:lnTo>
                        <a:pt x="29652" y="18860"/>
                      </a:lnTo>
                      <a:lnTo>
                        <a:pt x="29128" y="18336"/>
                      </a:lnTo>
                      <a:lnTo>
                        <a:pt x="29128" y="18336"/>
                      </a:lnTo>
                      <a:lnTo>
                        <a:pt x="28814" y="18127"/>
                      </a:lnTo>
                      <a:lnTo>
                        <a:pt x="28814" y="18127"/>
                      </a:lnTo>
                      <a:lnTo>
                        <a:pt x="28290" y="17708"/>
                      </a:lnTo>
                      <a:lnTo>
                        <a:pt x="28290" y="17708"/>
                      </a:lnTo>
                      <a:lnTo>
                        <a:pt x="27976" y="17498"/>
                      </a:lnTo>
                      <a:lnTo>
                        <a:pt x="27976" y="17498"/>
                      </a:lnTo>
                      <a:lnTo>
                        <a:pt x="27662" y="17289"/>
                      </a:lnTo>
                      <a:lnTo>
                        <a:pt x="27662" y="17289"/>
                      </a:lnTo>
                      <a:lnTo>
                        <a:pt x="27347" y="17184"/>
                      </a:lnTo>
                      <a:lnTo>
                        <a:pt x="27347" y="17184"/>
                      </a:lnTo>
                      <a:lnTo>
                        <a:pt x="26823" y="16870"/>
                      </a:lnTo>
                      <a:lnTo>
                        <a:pt x="26823" y="16870"/>
                      </a:lnTo>
                      <a:lnTo>
                        <a:pt x="26090" y="16555"/>
                      </a:lnTo>
                      <a:lnTo>
                        <a:pt x="26090" y="16555"/>
                      </a:lnTo>
                      <a:lnTo>
                        <a:pt x="25880" y="16450"/>
                      </a:lnTo>
                      <a:lnTo>
                        <a:pt x="25880" y="16450"/>
                      </a:lnTo>
                      <a:lnTo>
                        <a:pt x="25671" y="16450"/>
                      </a:lnTo>
                      <a:lnTo>
                        <a:pt x="25671" y="16450"/>
                      </a:lnTo>
                      <a:lnTo>
                        <a:pt x="25461" y="16346"/>
                      </a:lnTo>
                      <a:lnTo>
                        <a:pt x="25461" y="16346"/>
                      </a:lnTo>
                      <a:lnTo>
                        <a:pt x="25252" y="16241"/>
                      </a:lnTo>
                      <a:lnTo>
                        <a:pt x="25252" y="16241"/>
                      </a:lnTo>
                      <a:lnTo>
                        <a:pt x="24623" y="16136"/>
                      </a:lnTo>
                      <a:lnTo>
                        <a:pt x="24623" y="16136"/>
                      </a:lnTo>
                      <a:lnTo>
                        <a:pt x="24309" y="16031"/>
                      </a:lnTo>
                      <a:lnTo>
                        <a:pt x="24309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471" y="15927"/>
                      </a:lnTo>
                      <a:lnTo>
                        <a:pt x="23471" y="15927"/>
                      </a:lnTo>
                      <a:lnTo>
                        <a:pt x="23261" y="15927"/>
                      </a:lnTo>
                      <a:lnTo>
                        <a:pt x="23261" y="15927"/>
                      </a:lnTo>
                      <a:lnTo>
                        <a:pt x="22423" y="15927"/>
                      </a:lnTo>
                      <a:lnTo>
                        <a:pt x="22423" y="15927"/>
                      </a:lnTo>
                      <a:lnTo>
                        <a:pt x="21480" y="15927"/>
                      </a:lnTo>
                      <a:lnTo>
                        <a:pt x="21480" y="15927"/>
                      </a:lnTo>
                      <a:lnTo>
                        <a:pt x="21270" y="15927"/>
                      </a:lnTo>
                      <a:lnTo>
                        <a:pt x="21166" y="15927"/>
                      </a:lnTo>
                      <a:lnTo>
                        <a:pt x="21166" y="15927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537" y="16031"/>
                      </a:lnTo>
                      <a:lnTo>
                        <a:pt x="20537" y="16031"/>
                      </a:lnTo>
                      <a:lnTo>
                        <a:pt x="20223" y="16136"/>
                      </a:lnTo>
                      <a:lnTo>
                        <a:pt x="20223" y="16136"/>
                      </a:lnTo>
                      <a:lnTo>
                        <a:pt x="20013" y="16136"/>
                      </a:lnTo>
                      <a:lnTo>
                        <a:pt x="20013" y="16136"/>
                      </a:lnTo>
                      <a:lnTo>
                        <a:pt x="19908" y="16136"/>
                      </a:lnTo>
                      <a:lnTo>
                        <a:pt x="19908" y="16136"/>
                      </a:lnTo>
                      <a:lnTo>
                        <a:pt x="19594" y="16241"/>
                      </a:lnTo>
                      <a:lnTo>
                        <a:pt x="19594" y="16241"/>
                      </a:lnTo>
                      <a:lnTo>
                        <a:pt x="19384" y="16346"/>
                      </a:lnTo>
                      <a:lnTo>
                        <a:pt x="19384" y="16346"/>
                      </a:lnTo>
                      <a:lnTo>
                        <a:pt x="19070" y="16450"/>
                      </a:lnTo>
                      <a:lnTo>
                        <a:pt x="19070" y="16450"/>
                      </a:lnTo>
                      <a:lnTo>
                        <a:pt x="18860" y="16450"/>
                      </a:lnTo>
                      <a:lnTo>
                        <a:pt x="18860" y="16450"/>
                      </a:lnTo>
                      <a:lnTo>
                        <a:pt x="18651" y="16555"/>
                      </a:lnTo>
                      <a:lnTo>
                        <a:pt x="18651" y="16555"/>
                      </a:lnTo>
                      <a:lnTo>
                        <a:pt x="18022" y="16870"/>
                      </a:lnTo>
                      <a:lnTo>
                        <a:pt x="18022" y="16870"/>
                      </a:lnTo>
                      <a:lnTo>
                        <a:pt x="17394" y="17184"/>
                      </a:lnTo>
                      <a:lnTo>
                        <a:pt x="17394" y="17184"/>
                      </a:lnTo>
                      <a:lnTo>
                        <a:pt x="17079" y="17289"/>
                      </a:lnTo>
                      <a:lnTo>
                        <a:pt x="17079" y="17289"/>
                      </a:lnTo>
                      <a:lnTo>
                        <a:pt x="16765" y="17498"/>
                      </a:lnTo>
                      <a:lnTo>
                        <a:pt x="16765" y="17498"/>
                      </a:lnTo>
                      <a:lnTo>
                        <a:pt x="16451" y="17708"/>
                      </a:lnTo>
                      <a:lnTo>
                        <a:pt x="16451" y="17708"/>
                      </a:lnTo>
                      <a:lnTo>
                        <a:pt x="15927" y="18127"/>
                      </a:lnTo>
                      <a:lnTo>
                        <a:pt x="15927" y="18127"/>
                      </a:lnTo>
                      <a:lnTo>
                        <a:pt x="15612" y="18336"/>
                      </a:lnTo>
                      <a:lnTo>
                        <a:pt x="15612" y="18336"/>
                      </a:lnTo>
                      <a:lnTo>
                        <a:pt x="15298" y="18651"/>
                      </a:lnTo>
                      <a:lnTo>
                        <a:pt x="15298" y="18651"/>
                      </a:lnTo>
                      <a:lnTo>
                        <a:pt x="14774" y="19070"/>
                      </a:lnTo>
                      <a:lnTo>
                        <a:pt x="14774" y="19070"/>
                      </a:lnTo>
                      <a:lnTo>
                        <a:pt x="14146" y="19908"/>
                      </a:lnTo>
                      <a:lnTo>
                        <a:pt x="13622" y="20746"/>
                      </a:lnTo>
                      <a:lnTo>
                        <a:pt x="13622" y="2074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203" y="21165"/>
                      </a:lnTo>
                      <a:lnTo>
                        <a:pt x="12888" y="21270"/>
                      </a:lnTo>
                      <a:lnTo>
                        <a:pt x="12888" y="21270"/>
                      </a:lnTo>
                      <a:lnTo>
                        <a:pt x="12679" y="21165"/>
                      </a:lnTo>
                      <a:lnTo>
                        <a:pt x="12469" y="21061"/>
                      </a:lnTo>
                      <a:lnTo>
                        <a:pt x="12469" y="21061"/>
                      </a:lnTo>
                      <a:lnTo>
                        <a:pt x="11841" y="20327"/>
                      </a:lnTo>
                      <a:lnTo>
                        <a:pt x="11107" y="19698"/>
                      </a:lnTo>
                      <a:lnTo>
                        <a:pt x="10374" y="19070"/>
                      </a:lnTo>
                      <a:lnTo>
                        <a:pt x="9536" y="18651"/>
                      </a:lnTo>
                      <a:lnTo>
                        <a:pt x="8697" y="18232"/>
                      </a:lnTo>
                      <a:lnTo>
                        <a:pt x="7754" y="17917"/>
                      </a:lnTo>
                      <a:lnTo>
                        <a:pt x="6707" y="17813"/>
                      </a:lnTo>
                      <a:lnTo>
                        <a:pt x="5659" y="17708"/>
                      </a:lnTo>
                      <a:lnTo>
                        <a:pt x="5659" y="17708"/>
                      </a:lnTo>
                      <a:lnTo>
                        <a:pt x="4402" y="17813"/>
                      </a:lnTo>
                      <a:lnTo>
                        <a:pt x="3144" y="18127"/>
                      </a:lnTo>
                      <a:lnTo>
                        <a:pt x="1887" y="18651"/>
                      </a:lnTo>
                      <a:lnTo>
                        <a:pt x="839" y="19279"/>
                      </a:lnTo>
                      <a:lnTo>
                        <a:pt x="839" y="19279"/>
                      </a:lnTo>
                      <a:lnTo>
                        <a:pt x="525" y="19384"/>
                      </a:lnTo>
                      <a:lnTo>
                        <a:pt x="211" y="19279"/>
                      </a:lnTo>
                      <a:lnTo>
                        <a:pt x="1" y="19070"/>
                      </a:lnTo>
                      <a:lnTo>
                        <a:pt x="1" y="18756"/>
                      </a:lnTo>
                      <a:lnTo>
                        <a:pt x="1" y="18756"/>
                      </a:lnTo>
                      <a:lnTo>
                        <a:pt x="211" y="17393"/>
                      </a:lnTo>
                      <a:lnTo>
                        <a:pt x="525" y="16031"/>
                      </a:lnTo>
                      <a:lnTo>
                        <a:pt x="525" y="16031"/>
                      </a:lnTo>
                      <a:lnTo>
                        <a:pt x="1154" y="14355"/>
                      </a:lnTo>
                      <a:lnTo>
                        <a:pt x="1782" y="12679"/>
                      </a:lnTo>
                      <a:lnTo>
                        <a:pt x="2620" y="11107"/>
                      </a:lnTo>
                      <a:lnTo>
                        <a:pt x="3563" y="9640"/>
                      </a:lnTo>
                      <a:lnTo>
                        <a:pt x="4716" y="8278"/>
                      </a:lnTo>
                      <a:lnTo>
                        <a:pt x="5868" y="6916"/>
                      </a:lnTo>
                      <a:lnTo>
                        <a:pt x="7126" y="5659"/>
                      </a:lnTo>
                      <a:lnTo>
                        <a:pt x="8488" y="4506"/>
                      </a:lnTo>
                      <a:lnTo>
                        <a:pt x="9955" y="3563"/>
                      </a:lnTo>
                      <a:lnTo>
                        <a:pt x="11526" y="2620"/>
                      </a:lnTo>
                      <a:lnTo>
                        <a:pt x="13203" y="1887"/>
                      </a:lnTo>
                      <a:lnTo>
                        <a:pt x="14879" y="1153"/>
                      </a:lnTo>
                      <a:lnTo>
                        <a:pt x="16660" y="629"/>
                      </a:lnTo>
                      <a:lnTo>
                        <a:pt x="18546" y="315"/>
                      </a:lnTo>
                      <a:lnTo>
                        <a:pt x="20432" y="106"/>
                      </a:lnTo>
                      <a:lnTo>
                        <a:pt x="22423" y="1"/>
                      </a:lnTo>
                      <a:lnTo>
                        <a:pt x="22423" y="1"/>
                      </a:lnTo>
                      <a:lnTo>
                        <a:pt x="24309" y="106"/>
                      </a:lnTo>
                      <a:lnTo>
                        <a:pt x="26195" y="315"/>
                      </a:lnTo>
                      <a:lnTo>
                        <a:pt x="28081" y="629"/>
                      </a:lnTo>
                      <a:lnTo>
                        <a:pt x="29862" y="1153"/>
                      </a:lnTo>
                      <a:lnTo>
                        <a:pt x="31538" y="1887"/>
                      </a:lnTo>
                      <a:lnTo>
                        <a:pt x="33215" y="2620"/>
                      </a:lnTo>
                      <a:lnTo>
                        <a:pt x="34786" y="3563"/>
                      </a:lnTo>
                      <a:lnTo>
                        <a:pt x="36253" y="4611"/>
                      </a:lnTo>
                      <a:lnTo>
                        <a:pt x="37615" y="5659"/>
                      </a:lnTo>
                      <a:lnTo>
                        <a:pt x="38873" y="6916"/>
                      </a:lnTo>
                      <a:lnTo>
                        <a:pt x="40130" y="8278"/>
                      </a:lnTo>
                      <a:lnTo>
                        <a:pt x="41178" y="9640"/>
                      </a:lnTo>
                      <a:lnTo>
                        <a:pt x="42121" y="11212"/>
                      </a:lnTo>
                      <a:lnTo>
                        <a:pt x="42959" y="12783"/>
                      </a:lnTo>
                      <a:lnTo>
                        <a:pt x="43692" y="14460"/>
                      </a:lnTo>
                      <a:lnTo>
                        <a:pt x="44216" y="16136"/>
                      </a:lnTo>
                      <a:lnTo>
                        <a:pt x="44216" y="16136"/>
                      </a:lnTo>
                      <a:lnTo>
                        <a:pt x="44530" y="17498"/>
                      </a:lnTo>
                      <a:lnTo>
                        <a:pt x="44740" y="1886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9" name="Google Shape;1389;p33"/>
                <p:cNvSpPr/>
                <p:nvPr/>
              </p:nvSpPr>
              <p:spPr>
                <a:xfrm>
                  <a:off x="2084525" y="-1359475"/>
                  <a:ext cx="109232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93" h="17394" extrusionOk="0">
                      <a:moveTo>
                        <a:pt x="21899" y="1"/>
                      </a:moveTo>
                      <a:lnTo>
                        <a:pt x="19908" y="106"/>
                      </a:lnTo>
                      <a:lnTo>
                        <a:pt x="18022" y="315"/>
                      </a:lnTo>
                      <a:lnTo>
                        <a:pt x="16136" y="629"/>
                      </a:lnTo>
                      <a:lnTo>
                        <a:pt x="14355" y="1153"/>
                      </a:lnTo>
                      <a:lnTo>
                        <a:pt x="12679" y="1887"/>
                      </a:lnTo>
                      <a:lnTo>
                        <a:pt x="11002" y="2620"/>
                      </a:lnTo>
                      <a:lnTo>
                        <a:pt x="9431" y="3563"/>
                      </a:lnTo>
                      <a:lnTo>
                        <a:pt x="7964" y="4506"/>
                      </a:lnTo>
                      <a:lnTo>
                        <a:pt x="6602" y="5659"/>
                      </a:lnTo>
                      <a:lnTo>
                        <a:pt x="5344" y="6916"/>
                      </a:lnTo>
                      <a:lnTo>
                        <a:pt x="4192" y="8278"/>
                      </a:lnTo>
                      <a:lnTo>
                        <a:pt x="3039" y="9640"/>
                      </a:lnTo>
                      <a:lnTo>
                        <a:pt x="2096" y="11107"/>
                      </a:lnTo>
                      <a:lnTo>
                        <a:pt x="1258" y="12679"/>
                      </a:lnTo>
                      <a:lnTo>
                        <a:pt x="630" y="14355"/>
                      </a:lnTo>
                      <a:lnTo>
                        <a:pt x="1" y="16031"/>
                      </a:lnTo>
                      <a:lnTo>
                        <a:pt x="1153" y="15403"/>
                      </a:lnTo>
                      <a:lnTo>
                        <a:pt x="2411" y="14774"/>
                      </a:lnTo>
                      <a:lnTo>
                        <a:pt x="3773" y="14460"/>
                      </a:lnTo>
                      <a:lnTo>
                        <a:pt x="5135" y="14355"/>
                      </a:lnTo>
                      <a:lnTo>
                        <a:pt x="6078" y="14460"/>
                      </a:lnTo>
                      <a:lnTo>
                        <a:pt x="6916" y="14565"/>
                      </a:lnTo>
                      <a:lnTo>
                        <a:pt x="7754" y="14774"/>
                      </a:lnTo>
                      <a:lnTo>
                        <a:pt x="8592" y="15088"/>
                      </a:lnTo>
                      <a:lnTo>
                        <a:pt x="9326" y="15403"/>
                      </a:lnTo>
                      <a:lnTo>
                        <a:pt x="10059" y="15927"/>
                      </a:lnTo>
                      <a:lnTo>
                        <a:pt x="10688" y="16450"/>
                      </a:lnTo>
                      <a:lnTo>
                        <a:pt x="11317" y="16974"/>
                      </a:lnTo>
                      <a:lnTo>
                        <a:pt x="11526" y="17184"/>
                      </a:lnTo>
                      <a:lnTo>
                        <a:pt x="11840" y="17289"/>
                      </a:lnTo>
                      <a:lnTo>
                        <a:pt x="12364" y="17393"/>
                      </a:lnTo>
                      <a:lnTo>
                        <a:pt x="12888" y="17289"/>
                      </a:lnTo>
                      <a:lnTo>
                        <a:pt x="13203" y="17079"/>
                      </a:lnTo>
                      <a:lnTo>
                        <a:pt x="13412" y="16870"/>
                      </a:lnTo>
                      <a:lnTo>
                        <a:pt x="14145" y="15927"/>
                      </a:lnTo>
                      <a:lnTo>
                        <a:pt x="14984" y="15088"/>
                      </a:lnTo>
                      <a:lnTo>
                        <a:pt x="15927" y="14355"/>
                      </a:lnTo>
                      <a:lnTo>
                        <a:pt x="16974" y="13726"/>
                      </a:lnTo>
                      <a:lnTo>
                        <a:pt x="18127" y="13202"/>
                      </a:lnTo>
                      <a:lnTo>
                        <a:pt x="19279" y="12783"/>
                      </a:lnTo>
                      <a:lnTo>
                        <a:pt x="20537" y="12574"/>
                      </a:lnTo>
                      <a:lnTo>
                        <a:pt x="23156" y="12574"/>
                      </a:lnTo>
                      <a:lnTo>
                        <a:pt x="24413" y="12783"/>
                      </a:lnTo>
                      <a:lnTo>
                        <a:pt x="25566" y="13202"/>
                      </a:lnTo>
                      <a:lnTo>
                        <a:pt x="26718" y="13726"/>
                      </a:lnTo>
                      <a:lnTo>
                        <a:pt x="27766" y="14355"/>
                      </a:lnTo>
                      <a:lnTo>
                        <a:pt x="28709" y="15088"/>
                      </a:lnTo>
                      <a:lnTo>
                        <a:pt x="29547" y="15927"/>
                      </a:lnTo>
                      <a:lnTo>
                        <a:pt x="30281" y="16870"/>
                      </a:lnTo>
                      <a:lnTo>
                        <a:pt x="30490" y="17079"/>
                      </a:lnTo>
                      <a:lnTo>
                        <a:pt x="30700" y="17184"/>
                      </a:lnTo>
                      <a:lnTo>
                        <a:pt x="31329" y="17393"/>
                      </a:lnTo>
                      <a:lnTo>
                        <a:pt x="31852" y="17289"/>
                      </a:lnTo>
                      <a:lnTo>
                        <a:pt x="32062" y="17184"/>
                      </a:lnTo>
                      <a:lnTo>
                        <a:pt x="32376" y="16974"/>
                      </a:lnTo>
                      <a:lnTo>
                        <a:pt x="33005" y="16346"/>
                      </a:lnTo>
                      <a:lnTo>
                        <a:pt x="33634" y="15927"/>
                      </a:lnTo>
                      <a:lnTo>
                        <a:pt x="34367" y="15403"/>
                      </a:lnTo>
                      <a:lnTo>
                        <a:pt x="35100" y="15088"/>
                      </a:lnTo>
                      <a:lnTo>
                        <a:pt x="35939" y="14774"/>
                      </a:lnTo>
                      <a:lnTo>
                        <a:pt x="36777" y="14565"/>
                      </a:lnTo>
                      <a:lnTo>
                        <a:pt x="37615" y="14460"/>
                      </a:lnTo>
                      <a:lnTo>
                        <a:pt x="38453" y="14355"/>
                      </a:lnTo>
                      <a:lnTo>
                        <a:pt x="39920" y="14460"/>
                      </a:lnTo>
                      <a:lnTo>
                        <a:pt x="41282" y="14879"/>
                      </a:lnTo>
                      <a:lnTo>
                        <a:pt x="42540" y="15403"/>
                      </a:lnTo>
                      <a:lnTo>
                        <a:pt x="43692" y="16136"/>
                      </a:lnTo>
                      <a:lnTo>
                        <a:pt x="43168" y="14460"/>
                      </a:lnTo>
                      <a:lnTo>
                        <a:pt x="42435" y="12783"/>
                      </a:lnTo>
                      <a:lnTo>
                        <a:pt x="41597" y="11212"/>
                      </a:lnTo>
                      <a:lnTo>
                        <a:pt x="40654" y="9640"/>
                      </a:lnTo>
                      <a:lnTo>
                        <a:pt x="39606" y="8278"/>
                      </a:lnTo>
                      <a:lnTo>
                        <a:pt x="38349" y="6916"/>
                      </a:lnTo>
                      <a:lnTo>
                        <a:pt x="37091" y="5659"/>
                      </a:lnTo>
                      <a:lnTo>
                        <a:pt x="35729" y="4611"/>
                      </a:lnTo>
                      <a:lnTo>
                        <a:pt x="34262" y="3563"/>
                      </a:lnTo>
                      <a:lnTo>
                        <a:pt x="32691" y="2620"/>
                      </a:lnTo>
                      <a:lnTo>
                        <a:pt x="31014" y="1887"/>
                      </a:lnTo>
                      <a:lnTo>
                        <a:pt x="29338" y="1153"/>
                      </a:lnTo>
                      <a:lnTo>
                        <a:pt x="27557" y="629"/>
                      </a:lnTo>
                      <a:lnTo>
                        <a:pt x="25671" y="315"/>
                      </a:lnTo>
                      <a:lnTo>
                        <a:pt x="23785" y="106"/>
                      </a:lnTo>
                      <a:lnTo>
                        <a:pt x="2189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0" name="Google Shape;1390;p33"/>
                <p:cNvSpPr/>
                <p:nvPr/>
              </p:nvSpPr>
              <p:spPr>
                <a:xfrm>
                  <a:off x="2469575" y="-937750"/>
                  <a:ext cx="309125" cy="3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65" h="1258" extrusionOk="0">
                      <a:moveTo>
                        <a:pt x="525" y="839"/>
                      </a:moveTo>
                      <a:lnTo>
                        <a:pt x="525" y="839"/>
                      </a:lnTo>
                      <a:lnTo>
                        <a:pt x="1" y="1258"/>
                      </a:lnTo>
                      <a:lnTo>
                        <a:pt x="1" y="1258"/>
                      </a:lnTo>
                      <a:lnTo>
                        <a:pt x="525" y="839"/>
                      </a:lnTo>
                      <a:close/>
                      <a:moveTo>
                        <a:pt x="12050" y="629"/>
                      </a:moveTo>
                      <a:lnTo>
                        <a:pt x="12050" y="629"/>
                      </a:lnTo>
                      <a:lnTo>
                        <a:pt x="12364" y="839"/>
                      </a:lnTo>
                      <a:lnTo>
                        <a:pt x="12364" y="839"/>
                      </a:lnTo>
                      <a:lnTo>
                        <a:pt x="12050" y="629"/>
                      </a:lnTo>
                      <a:close/>
                      <a:moveTo>
                        <a:pt x="1153" y="420"/>
                      </a:moveTo>
                      <a:lnTo>
                        <a:pt x="1153" y="420"/>
                      </a:lnTo>
                      <a:lnTo>
                        <a:pt x="839" y="629"/>
                      </a:lnTo>
                      <a:lnTo>
                        <a:pt x="839" y="629"/>
                      </a:lnTo>
                      <a:lnTo>
                        <a:pt x="1153" y="420"/>
                      </a:lnTo>
                      <a:close/>
                      <a:moveTo>
                        <a:pt x="1468" y="315"/>
                      </a:moveTo>
                      <a:lnTo>
                        <a:pt x="1468" y="315"/>
                      </a:lnTo>
                      <a:lnTo>
                        <a:pt x="1153" y="420"/>
                      </a:lnTo>
                      <a:lnTo>
                        <a:pt x="1153" y="420"/>
                      </a:lnTo>
                      <a:lnTo>
                        <a:pt x="1468" y="315"/>
                      </a:lnTo>
                      <a:close/>
                      <a:moveTo>
                        <a:pt x="2096" y="1"/>
                      </a:moveTo>
                      <a:lnTo>
                        <a:pt x="2096" y="1"/>
                      </a:lnTo>
                      <a:lnTo>
                        <a:pt x="1468" y="315"/>
                      </a:lnTo>
                      <a:lnTo>
                        <a:pt x="1468" y="315"/>
                      </a:lnTo>
                      <a:lnTo>
                        <a:pt x="2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1" name="Google Shape;1391;p33"/>
                <p:cNvSpPr/>
                <p:nvPr/>
              </p:nvSpPr>
              <p:spPr>
                <a:xfrm>
                  <a:off x="2469575" y="-916800"/>
                  <a:ext cx="13125" cy="1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" h="420" fill="none" extrusionOk="0">
                      <a:moveTo>
                        <a:pt x="525" y="1"/>
                      </a:moveTo>
                      <a:lnTo>
                        <a:pt x="525" y="1"/>
                      </a:lnTo>
                      <a:lnTo>
                        <a:pt x="1" y="420"/>
                      </a:lnTo>
                      <a:lnTo>
                        <a:pt x="1" y="420"/>
                      </a:lnTo>
                      <a:lnTo>
                        <a:pt x="52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2" name="Google Shape;1392;p33"/>
                <p:cNvSpPr/>
                <p:nvPr/>
              </p:nvSpPr>
              <p:spPr>
                <a:xfrm>
                  <a:off x="2770800" y="-922025"/>
                  <a:ext cx="7900" cy="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0" fill="none" extrusionOk="0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315" y="210"/>
                      </a:lnTo>
                      <a:lnTo>
                        <a:pt x="315" y="21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3" name="Google Shape;1393;p33"/>
                <p:cNvSpPr/>
                <p:nvPr/>
              </p:nvSpPr>
              <p:spPr>
                <a:xfrm>
                  <a:off x="2490525" y="-927275"/>
                  <a:ext cx="7900" cy="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1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1" y="210"/>
                      </a:lnTo>
                      <a:lnTo>
                        <a:pt x="1" y="210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4" name="Google Shape;1394;p33"/>
                <p:cNvSpPr/>
                <p:nvPr/>
              </p:nvSpPr>
              <p:spPr>
                <a:xfrm>
                  <a:off x="2498400" y="-929900"/>
                  <a:ext cx="7875" cy="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" h="106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5" name="Google Shape;1395;p33"/>
                <p:cNvSpPr/>
                <p:nvPr/>
              </p:nvSpPr>
              <p:spPr>
                <a:xfrm>
                  <a:off x="2506250" y="-937750"/>
                  <a:ext cx="15750" cy="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" h="315" fill="none" extrusionOk="0">
                      <a:moveTo>
                        <a:pt x="629" y="1"/>
                      </a:moveTo>
                      <a:lnTo>
                        <a:pt x="629" y="1"/>
                      </a:lnTo>
                      <a:lnTo>
                        <a:pt x="1" y="315"/>
                      </a:lnTo>
                      <a:lnTo>
                        <a:pt x="1" y="315"/>
                      </a:lnTo>
                      <a:lnTo>
                        <a:pt x="629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6" name="Google Shape;1396;p33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extrusionOk="0">
                      <a:moveTo>
                        <a:pt x="8173" y="1"/>
                      </a:move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7" name="Google Shape;1397;p33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fill="none" extrusionOk="0">
                      <a:moveTo>
                        <a:pt x="9535" y="1"/>
                      </a:moveTo>
                      <a:lnTo>
                        <a:pt x="9535" y="1"/>
                      </a:lnTo>
                      <a:lnTo>
                        <a:pt x="8173" y="1"/>
                      </a:ln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020" y="3563"/>
                      </a:lnTo>
                      <a:lnTo>
                        <a:pt x="7125" y="3563"/>
                      </a:lnTo>
                      <a:lnTo>
                        <a:pt x="7125" y="3563"/>
                      </a:lnTo>
                      <a:lnTo>
                        <a:pt x="7335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8382" y="3354"/>
                      </a:lnTo>
                      <a:lnTo>
                        <a:pt x="8382" y="3354"/>
                      </a:lnTo>
                      <a:lnTo>
                        <a:pt x="8592" y="3354"/>
                      </a:lnTo>
                      <a:lnTo>
                        <a:pt x="8592" y="3354"/>
                      </a:lnTo>
                      <a:lnTo>
                        <a:pt x="9535" y="3354"/>
                      </a:lnTo>
                      <a:lnTo>
                        <a:pt x="9535" y="3354"/>
                      </a:lnTo>
                      <a:lnTo>
                        <a:pt x="10373" y="3354"/>
                      </a:lnTo>
                      <a:lnTo>
                        <a:pt x="10373" y="3354"/>
                      </a:lnTo>
                      <a:lnTo>
                        <a:pt x="10583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lnTo>
                        <a:pt x="953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8" name="Google Shape;1398;p33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extrusionOk="0">
                      <a:moveTo>
                        <a:pt x="9326" y="1"/>
                      </a:move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9" name="Google Shape;1399;p33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fill="none" extrusionOk="0">
                      <a:moveTo>
                        <a:pt x="9326" y="1"/>
                      </a:moveTo>
                      <a:lnTo>
                        <a:pt x="9326" y="1"/>
                      </a:ln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9326" y="12574"/>
                      </a:lnTo>
                      <a:lnTo>
                        <a:pt x="9326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400" name="Google Shape;1400;p33"/>
              <p:cNvGrpSpPr/>
              <p:nvPr/>
            </p:nvGrpSpPr>
            <p:grpSpPr>
              <a:xfrm>
                <a:off x="7502977" y="3185015"/>
                <a:ext cx="596397" cy="596376"/>
                <a:chOff x="7252362" y="2945404"/>
                <a:chExt cx="1046678" cy="1046825"/>
              </a:xfrm>
            </p:grpSpPr>
            <p:sp>
              <p:nvSpPr>
                <p:cNvPr id="1401" name="Google Shape;1401;p33"/>
                <p:cNvSpPr/>
                <p:nvPr/>
              </p:nvSpPr>
              <p:spPr>
                <a:xfrm>
                  <a:off x="7252362" y="2945404"/>
                  <a:ext cx="1046678" cy="104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2" name="Google Shape;1402;p33"/>
                <p:cNvSpPr/>
                <p:nvPr/>
              </p:nvSpPr>
              <p:spPr>
                <a:xfrm>
                  <a:off x="7252362" y="2945404"/>
                  <a:ext cx="1046678" cy="104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3" name="Google Shape;1403;p33"/>
                <p:cNvSpPr/>
                <p:nvPr/>
              </p:nvSpPr>
              <p:spPr>
                <a:xfrm>
                  <a:off x="7357018" y="3050067"/>
                  <a:ext cx="837366" cy="837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4" name="Google Shape;1404;p33"/>
                <p:cNvSpPr/>
                <p:nvPr/>
              </p:nvSpPr>
              <p:spPr>
                <a:xfrm>
                  <a:off x="7406261" y="3099314"/>
                  <a:ext cx="738880" cy="738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5" name="Google Shape;1405;p33"/>
                <p:cNvSpPr/>
                <p:nvPr/>
              </p:nvSpPr>
              <p:spPr>
                <a:xfrm>
                  <a:off x="7646364" y="3240941"/>
                  <a:ext cx="258673" cy="4495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2" h="7650" extrusionOk="0">
                      <a:moveTo>
                        <a:pt x="1677" y="1"/>
                      </a:moveTo>
                      <a:lnTo>
                        <a:pt x="1677" y="106"/>
                      </a:lnTo>
                      <a:lnTo>
                        <a:pt x="1677" y="734"/>
                      </a:lnTo>
                      <a:lnTo>
                        <a:pt x="1572" y="734"/>
                      </a:lnTo>
                      <a:lnTo>
                        <a:pt x="944" y="944"/>
                      </a:lnTo>
                      <a:lnTo>
                        <a:pt x="525" y="1363"/>
                      </a:lnTo>
                      <a:lnTo>
                        <a:pt x="210" y="1782"/>
                      </a:lnTo>
                      <a:lnTo>
                        <a:pt x="105" y="2411"/>
                      </a:lnTo>
                      <a:lnTo>
                        <a:pt x="210" y="2935"/>
                      </a:lnTo>
                      <a:lnTo>
                        <a:pt x="420" y="3354"/>
                      </a:lnTo>
                      <a:lnTo>
                        <a:pt x="629" y="3668"/>
                      </a:lnTo>
                      <a:lnTo>
                        <a:pt x="1048" y="3877"/>
                      </a:lnTo>
                      <a:lnTo>
                        <a:pt x="1991" y="4297"/>
                      </a:lnTo>
                      <a:lnTo>
                        <a:pt x="2725" y="4611"/>
                      </a:lnTo>
                      <a:lnTo>
                        <a:pt x="3039" y="4820"/>
                      </a:lnTo>
                      <a:lnTo>
                        <a:pt x="3144" y="5030"/>
                      </a:lnTo>
                      <a:lnTo>
                        <a:pt x="3144" y="5240"/>
                      </a:lnTo>
                      <a:lnTo>
                        <a:pt x="3144" y="5449"/>
                      </a:lnTo>
                      <a:lnTo>
                        <a:pt x="2934" y="5659"/>
                      </a:lnTo>
                      <a:lnTo>
                        <a:pt x="2725" y="5868"/>
                      </a:lnTo>
                      <a:lnTo>
                        <a:pt x="1887" y="5868"/>
                      </a:lnTo>
                      <a:lnTo>
                        <a:pt x="1467" y="5659"/>
                      </a:lnTo>
                      <a:lnTo>
                        <a:pt x="1258" y="5344"/>
                      </a:lnTo>
                      <a:lnTo>
                        <a:pt x="1153" y="5030"/>
                      </a:lnTo>
                      <a:lnTo>
                        <a:pt x="1153" y="4925"/>
                      </a:lnTo>
                      <a:lnTo>
                        <a:pt x="1153" y="4820"/>
                      </a:lnTo>
                      <a:lnTo>
                        <a:pt x="105" y="4820"/>
                      </a:lnTo>
                      <a:lnTo>
                        <a:pt x="1" y="4925"/>
                      </a:lnTo>
                      <a:lnTo>
                        <a:pt x="1" y="5135"/>
                      </a:lnTo>
                      <a:lnTo>
                        <a:pt x="105" y="5763"/>
                      </a:lnTo>
                      <a:lnTo>
                        <a:pt x="420" y="6287"/>
                      </a:lnTo>
                      <a:lnTo>
                        <a:pt x="944" y="6706"/>
                      </a:lnTo>
                      <a:lnTo>
                        <a:pt x="1572" y="6916"/>
                      </a:lnTo>
                      <a:lnTo>
                        <a:pt x="1677" y="6916"/>
                      </a:lnTo>
                      <a:lnTo>
                        <a:pt x="1677" y="7545"/>
                      </a:lnTo>
                      <a:lnTo>
                        <a:pt x="1677" y="7649"/>
                      </a:lnTo>
                      <a:lnTo>
                        <a:pt x="2725" y="7649"/>
                      </a:lnTo>
                      <a:lnTo>
                        <a:pt x="2725" y="7545"/>
                      </a:lnTo>
                      <a:lnTo>
                        <a:pt x="2725" y="6916"/>
                      </a:lnTo>
                      <a:lnTo>
                        <a:pt x="3458" y="6706"/>
                      </a:lnTo>
                      <a:lnTo>
                        <a:pt x="3982" y="6287"/>
                      </a:lnTo>
                      <a:lnTo>
                        <a:pt x="4296" y="5868"/>
                      </a:lnTo>
                      <a:lnTo>
                        <a:pt x="4401" y="5240"/>
                      </a:lnTo>
                      <a:lnTo>
                        <a:pt x="4296" y="4716"/>
                      </a:lnTo>
                      <a:lnTo>
                        <a:pt x="4087" y="4297"/>
                      </a:lnTo>
                      <a:lnTo>
                        <a:pt x="3773" y="3982"/>
                      </a:lnTo>
                      <a:lnTo>
                        <a:pt x="3458" y="3773"/>
                      </a:lnTo>
                      <a:lnTo>
                        <a:pt x="2515" y="3354"/>
                      </a:lnTo>
                      <a:lnTo>
                        <a:pt x="1782" y="3039"/>
                      </a:lnTo>
                      <a:lnTo>
                        <a:pt x="1363" y="2830"/>
                      </a:lnTo>
                      <a:lnTo>
                        <a:pt x="1258" y="2620"/>
                      </a:lnTo>
                      <a:lnTo>
                        <a:pt x="1258" y="2411"/>
                      </a:lnTo>
                      <a:lnTo>
                        <a:pt x="1363" y="2201"/>
                      </a:lnTo>
                      <a:lnTo>
                        <a:pt x="1467" y="1992"/>
                      </a:lnTo>
                      <a:lnTo>
                        <a:pt x="1782" y="1782"/>
                      </a:lnTo>
                      <a:lnTo>
                        <a:pt x="2096" y="1782"/>
                      </a:lnTo>
                      <a:lnTo>
                        <a:pt x="2515" y="1887"/>
                      </a:lnTo>
                      <a:lnTo>
                        <a:pt x="2830" y="1992"/>
                      </a:lnTo>
                      <a:lnTo>
                        <a:pt x="3144" y="2306"/>
                      </a:lnTo>
                      <a:lnTo>
                        <a:pt x="3144" y="2620"/>
                      </a:lnTo>
                      <a:lnTo>
                        <a:pt x="3144" y="2725"/>
                      </a:lnTo>
                      <a:lnTo>
                        <a:pt x="3249" y="2830"/>
                      </a:lnTo>
                      <a:lnTo>
                        <a:pt x="4296" y="2830"/>
                      </a:lnTo>
                      <a:lnTo>
                        <a:pt x="4296" y="2725"/>
                      </a:lnTo>
                      <a:lnTo>
                        <a:pt x="4296" y="2620"/>
                      </a:lnTo>
                      <a:lnTo>
                        <a:pt x="4192" y="1992"/>
                      </a:lnTo>
                      <a:lnTo>
                        <a:pt x="3877" y="1363"/>
                      </a:lnTo>
                      <a:lnTo>
                        <a:pt x="3353" y="1049"/>
                      </a:lnTo>
                      <a:lnTo>
                        <a:pt x="2725" y="734"/>
                      </a:lnTo>
                      <a:lnTo>
                        <a:pt x="2725" y="106"/>
                      </a:lnTo>
                      <a:lnTo>
                        <a:pt x="2725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36"/>
          <p:cNvSpPr txBox="1">
            <a:spLocks noGrp="1"/>
          </p:cNvSpPr>
          <p:nvPr>
            <p:ph type="ctrTitle"/>
          </p:nvPr>
        </p:nvSpPr>
        <p:spPr>
          <a:xfrm>
            <a:off x="2429925" y="700975"/>
            <a:ext cx="4284000" cy="7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77" name="Google Shape;1477;p36"/>
          <p:cNvSpPr txBox="1">
            <a:spLocks noGrp="1"/>
          </p:cNvSpPr>
          <p:nvPr>
            <p:ph type="subTitle" idx="1"/>
          </p:nvPr>
        </p:nvSpPr>
        <p:spPr>
          <a:xfrm>
            <a:off x="2425050" y="1462395"/>
            <a:ext cx="4293900" cy="110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478" name="Google Shape;1478;p36"/>
          <p:cNvSpPr txBox="1"/>
          <p:nvPr/>
        </p:nvSpPr>
        <p:spPr>
          <a:xfrm>
            <a:off x="2742300" y="3849413"/>
            <a:ext cx="3659400" cy="5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CREDITS: This presentation template was created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rchivo"/>
                <a:ea typeface="Archivo"/>
                <a:cs typeface="Archivo"/>
                <a:sym typeface="Archiv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, including icons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rchivo"/>
                <a:ea typeface="Archivo"/>
                <a:cs typeface="Archivo"/>
                <a:sym typeface="Archiv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rPr>
              <a:t>, infographics &amp; images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Archivo"/>
                <a:ea typeface="Archivo"/>
                <a:cs typeface="Archivo"/>
                <a:sym typeface="Archiv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1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479" name="Google Shape;1479;p36"/>
          <p:cNvSpPr/>
          <p:nvPr/>
        </p:nvSpPr>
        <p:spPr>
          <a:xfrm rot="10800000" flipH="1">
            <a:off x="-603297" y="-109367"/>
            <a:ext cx="3229053" cy="1110387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36"/>
          <p:cNvSpPr/>
          <p:nvPr/>
        </p:nvSpPr>
        <p:spPr>
          <a:xfrm rot="10800000" flipH="1">
            <a:off x="6825046" y="-109366"/>
            <a:ext cx="2362685" cy="918156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1" name="Google Shape;1481;p36"/>
          <p:cNvGrpSpPr/>
          <p:nvPr/>
        </p:nvGrpSpPr>
        <p:grpSpPr>
          <a:xfrm>
            <a:off x="7454236" y="4270341"/>
            <a:ext cx="2784524" cy="899641"/>
            <a:chOff x="7454236" y="4270341"/>
            <a:chExt cx="2784524" cy="899641"/>
          </a:xfrm>
        </p:grpSpPr>
        <p:sp>
          <p:nvSpPr>
            <p:cNvPr id="1482" name="Google Shape;1482;p36"/>
            <p:cNvSpPr/>
            <p:nvPr/>
          </p:nvSpPr>
          <p:spPr>
            <a:xfrm flipH="1">
              <a:off x="7622475" y="4270341"/>
              <a:ext cx="2616284" cy="899641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83" name="Google Shape;1483;p36"/>
            <p:cNvGrpSpPr/>
            <p:nvPr/>
          </p:nvGrpSpPr>
          <p:grpSpPr>
            <a:xfrm flipH="1">
              <a:off x="7454236" y="4488073"/>
              <a:ext cx="1435500" cy="464177"/>
              <a:chOff x="7127825" y="3379235"/>
              <a:chExt cx="1435500" cy="464177"/>
            </a:xfrm>
          </p:grpSpPr>
          <p:sp>
            <p:nvSpPr>
              <p:cNvPr id="1484" name="Google Shape;1484;p36"/>
              <p:cNvSpPr/>
              <p:nvPr/>
            </p:nvSpPr>
            <p:spPr>
              <a:xfrm>
                <a:off x="7127825" y="3729113"/>
                <a:ext cx="1435500" cy="1143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485" name="Google Shape;1485;p36"/>
              <p:cNvGrpSpPr/>
              <p:nvPr/>
            </p:nvGrpSpPr>
            <p:grpSpPr>
              <a:xfrm>
                <a:off x="7329773" y="3572060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1486" name="Google Shape;1486;p36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7" name="Google Shape;1487;p36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8" name="Google Shape;1488;p36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9" name="Google Shape;1489;p36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0" name="Google Shape;1490;p36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1" name="Google Shape;1491;p36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492" name="Google Shape;1492;p36"/>
              <p:cNvGrpSpPr/>
              <p:nvPr/>
            </p:nvGrpSpPr>
            <p:grpSpPr>
              <a:xfrm>
                <a:off x="7456473" y="3379235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1493" name="Google Shape;1493;p36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4" name="Google Shape;1494;p36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5" name="Google Shape;1495;p36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6" name="Google Shape;1496;p36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7" name="Google Shape;1497;p36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98" name="Google Shape;1498;p36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1499" name="Google Shape;1499;p36"/>
          <p:cNvSpPr/>
          <p:nvPr/>
        </p:nvSpPr>
        <p:spPr>
          <a:xfrm flipH="1">
            <a:off x="-673818" y="3952872"/>
            <a:ext cx="3539543" cy="1217108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1" name="Google Shape;1501;p37"/>
          <p:cNvGrpSpPr/>
          <p:nvPr/>
        </p:nvGrpSpPr>
        <p:grpSpPr>
          <a:xfrm flipH="1">
            <a:off x="-473775" y="-36941"/>
            <a:ext cx="2616284" cy="1032068"/>
            <a:chOff x="7438829" y="-247641"/>
            <a:chExt cx="2616284" cy="1032068"/>
          </a:xfrm>
        </p:grpSpPr>
        <p:sp>
          <p:nvSpPr>
            <p:cNvPr id="1502" name="Google Shape;1502;p37"/>
            <p:cNvSpPr/>
            <p:nvPr/>
          </p:nvSpPr>
          <p:spPr>
            <a:xfrm rot="10800000">
              <a:off x="7438829" y="-247641"/>
              <a:ext cx="2616284" cy="899641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37"/>
            <p:cNvSpPr/>
            <p:nvPr/>
          </p:nvSpPr>
          <p:spPr>
            <a:xfrm>
              <a:off x="8270184" y="373725"/>
              <a:ext cx="406370" cy="410702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04" name="Google Shape;1504;p37"/>
          <p:cNvSpPr/>
          <p:nvPr/>
        </p:nvSpPr>
        <p:spPr>
          <a:xfrm>
            <a:off x="6379032" y="3741421"/>
            <a:ext cx="3676093" cy="1428556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05" name="Google Shape;1505;p37"/>
          <p:cNvGrpSpPr/>
          <p:nvPr/>
        </p:nvGrpSpPr>
        <p:grpSpPr>
          <a:xfrm>
            <a:off x="7055192" y="4089893"/>
            <a:ext cx="1617234" cy="841779"/>
            <a:chOff x="377200" y="4178003"/>
            <a:chExt cx="1435500" cy="747185"/>
          </a:xfrm>
        </p:grpSpPr>
        <p:sp>
          <p:nvSpPr>
            <p:cNvPr id="1506" name="Google Shape;1506;p37"/>
            <p:cNvSpPr/>
            <p:nvPr/>
          </p:nvSpPr>
          <p:spPr>
            <a:xfrm>
              <a:off x="377200" y="4810888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7" name="Google Shape;1507;p37"/>
            <p:cNvGrpSpPr/>
            <p:nvPr/>
          </p:nvGrpSpPr>
          <p:grpSpPr>
            <a:xfrm>
              <a:off x="616038" y="4708991"/>
              <a:ext cx="915623" cy="177017"/>
              <a:chOff x="1772600" y="-1034697"/>
              <a:chExt cx="3840699" cy="742522"/>
            </a:xfrm>
          </p:grpSpPr>
          <p:sp>
            <p:nvSpPr>
              <p:cNvPr id="1508" name="Google Shape;1508;p37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7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7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7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7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7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14" name="Google Shape;1514;p37"/>
            <p:cNvGrpSpPr/>
            <p:nvPr/>
          </p:nvGrpSpPr>
          <p:grpSpPr>
            <a:xfrm>
              <a:off x="735244" y="4531987"/>
              <a:ext cx="915623" cy="177017"/>
              <a:chOff x="1772600" y="-1034697"/>
              <a:chExt cx="3840699" cy="742522"/>
            </a:xfrm>
          </p:grpSpPr>
          <p:sp>
            <p:nvSpPr>
              <p:cNvPr id="1515" name="Google Shape;1515;p37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37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7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7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7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7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21" name="Google Shape;1521;p37"/>
            <p:cNvGrpSpPr/>
            <p:nvPr/>
          </p:nvGrpSpPr>
          <p:grpSpPr>
            <a:xfrm>
              <a:off x="616038" y="4354982"/>
              <a:ext cx="915623" cy="177017"/>
              <a:chOff x="1772600" y="-1034697"/>
              <a:chExt cx="3840699" cy="742522"/>
            </a:xfrm>
          </p:grpSpPr>
          <p:sp>
            <p:nvSpPr>
              <p:cNvPr id="1522" name="Google Shape;1522;p37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7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7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7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7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7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28" name="Google Shape;1528;p37"/>
            <p:cNvGrpSpPr/>
            <p:nvPr/>
          </p:nvGrpSpPr>
          <p:grpSpPr>
            <a:xfrm>
              <a:off x="854789" y="4178003"/>
              <a:ext cx="915623" cy="177017"/>
              <a:chOff x="1772600" y="-1034697"/>
              <a:chExt cx="3840699" cy="742522"/>
            </a:xfrm>
          </p:grpSpPr>
          <p:sp>
            <p:nvSpPr>
              <p:cNvPr id="1529" name="Google Shape;1529;p37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37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37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37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37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37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5" name="Google Shape;1535;p37"/>
          <p:cNvGrpSpPr/>
          <p:nvPr/>
        </p:nvGrpSpPr>
        <p:grpSpPr>
          <a:xfrm>
            <a:off x="7320951" y="101438"/>
            <a:ext cx="1567365" cy="1655881"/>
            <a:chOff x="7320951" y="101438"/>
            <a:chExt cx="1567365" cy="1655881"/>
          </a:xfrm>
        </p:grpSpPr>
        <p:grpSp>
          <p:nvGrpSpPr>
            <p:cNvPr id="1536" name="Google Shape;1536;p37"/>
            <p:cNvGrpSpPr/>
            <p:nvPr/>
          </p:nvGrpSpPr>
          <p:grpSpPr>
            <a:xfrm>
              <a:off x="7854374" y="101438"/>
              <a:ext cx="1033941" cy="1655881"/>
              <a:chOff x="2071425" y="-1359475"/>
              <a:chExt cx="1118500" cy="1791304"/>
            </a:xfrm>
          </p:grpSpPr>
          <p:grpSp>
            <p:nvGrpSpPr>
              <p:cNvPr id="1537" name="Google Shape;1537;p37"/>
              <p:cNvGrpSpPr/>
              <p:nvPr/>
            </p:nvGrpSpPr>
            <p:grpSpPr>
              <a:xfrm>
                <a:off x="2071425" y="-1359475"/>
                <a:ext cx="1118500" cy="1144700"/>
                <a:chOff x="2071425" y="-1359475"/>
                <a:chExt cx="1118500" cy="1144700"/>
              </a:xfrm>
            </p:grpSpPr>
            <p:sp>
              <p:nvSpPr>
                <p:cNvPr id="1538" name="Google Shape;1538;p37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extrusionOk="0">
                      <a:moveTo>
                        <a:pt x="629" y="0"/>
                      </a:moveTo>
                      <a:lnTo>
                        <a:pt x="420" y="105"/>
                      </a:lnTo>
                      <a:lnTo>
                        <a:pt x="210" y="210"/>
                      </a:lnTo>
                      <a:lnTo>
                        <a:pt x="105" y="315"/>
                      </a:lnTo>
                      <a:lnTo>
                        <a:pt x="1" y="629"/>
                      </a:lnTo>
                      <a:lnTo>
                        <a:pt x="1" y="839"/>
                      </a:lnTo>
                      <a:lnTo>
                        <a:pt x="105" y="1048"/>
                      </a:lnTo>
                      <a:lnTo>
                        <a:pt x="21270" y="27242"/>
                      </a:lnTo>
                      <a:lnTo>
                        <a:pt x="21480" y="27451"/>
                      </a:lnTo>
                      <a:lnTo>
                        <a:pt x="21794" y="27451"/>
                      </a:lnTo>
                      <a:lnTo>
                        <a:pt x="22108" y="27347"/>
                      </a:lnTo>
                      <a:lnTo>
                        <a:pt x="22213" y="27242"/>
                      </a:lnTo>
                      <a:lnTo>
                        <a:pt x="22318" y="27032"/>
                      </a:lnTo>
                      <a:lnTo>
                        <a:pt x="22422" y="26823"/>
                      </a:lnTo>
                      <a:lnTo>
                        <a:pt x="22318" y="26613"/>
                      </a:lnTo>
                      <a:lnTo>
                        <a:pt x="12993" y="420"/>
                      </a:lnTo>
                      <a:lnTo>
                        <a:pt x="12783" y="210"/>
                      </a:lnTo>
                      <a:lnTo>
                        <a:pt x="12574" y="105"/>
                      </a:lnTo>
                      <a:lnTo>
                        <a:pt x="12155" y="105"/>
                      </a:lnTo>
                      <a:lnTo>
                        <a:pt x="11945" y="210"/>
                      </a:lnTo>
                      <a:lnTo>
                        <a:pt x="11735" y="420"/>
                      </a:lnTo>
                      <a:lnTo>
                        <a:pt x="11735" y="629"/>
                      </a:lnTo>
                      <a:lnTo>
                        <a:pt x="11735" y="943"/>
                      </a:lnTo>
                      <a:lnTo>
                        <a:pt x="19908" y="23575"/>
                      </a:lnTo>
                      <a:lnTo>
                        <a:pt x="1048" y="315"/>
                      </a:lnTo>
                      <a:lnTo>
                        <a:pt x="944" y="105"/>
                      </a:lnTo>
                      <a:lnTo>
                        <a:pt x="62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9" name="Google Shape;1539;p37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fill="none" extrusionOk="0">
                      <a:moveTo>
                        <a:pt x="21794" y="27451"/>
                      </a:moveTo>
                      <a:lnTo>
                        <a:pt x="21794" y="27451"/>
                      </a:lnTo>
                      <a:lnTo>
                        <a:pt x="21480" y="27451"/>
                      </a:lnTo>
                      <a:lnTo>
                        <a:pt x="21270" y="27242"/>
                      </a:lnTo>
                      <a:lnTo>
                        <a:pt x="105" y="1048"/>
                      </a:lnTo>
                      <a:lnTo>
                        <a:pt x="105" y="1048"/>
                      </a:lnTo>
                      <a:lnTo>
                        <a:pt x="1" y="839"/>
                      </a:lnTo>
                      <a:lnTo>
                        <a:pt x="1" y="629"/>
                      </a:lnTo>
                      <a:lnTo>
                        <a:pt x="105" y="315"/>
                      </a:lnTo>
                      <a:lnTo>
                        <a:pt x="210" y="210"/>
                      </a:lnTo>
                      <a:lnTo>
                        <a:pt x="210" y="210"/>
                      </a:lnTo>
                      <a:lnTo>
                        <a:pt x="420" y="105"/>
                      </a:lnTo>
                      <a:lnTo>
                        <a:pt x="629" y="0"/>
                      </a:lnTo>
                      <a:lnTo>
                        <a:pt x="944" y="105"/>
                      </a:lnTo>
                      <a:lnTo>
                        <a:pt x="1048" y="315"/>
                      </a:lnTo>
                      <a:lnTo>
                        <a:pt x="19908" y="23575"/>
                      </a:lnTo>
                      <a:lnTo>
                        <a:pt x="11735" y="943"/>
                      </a:lnTo>
                      <a:lnTo>
                        <a:pt x="11735" y="943"/>
                      </a:lnTo>
                      <a:lnTo>
                        <a:pt x="11735" y="629"/>
                      </a:lnTo>
                      <a:lnTo>
                        <a:pt x="11735" y="420"/>
                      </a:lnTo>
                      <a:lnTo>
                        <a:pt x="11945" y="210"/>
                      </a:lnTo>
                      <a:lnTo>
                        <a:pt x="12155" y="105"/>
                      </a:lnTo>
                      <a:lnTo>
                        <a:pt x="12155" y="105"/>
                      </a:lnTo>
                      <a:lnTo>
                        <a:pt x="12364" y="105"/>
                      </a:lnTo>
                      <a:lnTo>
                        <a:pt x="12574" y="105"/>
                      </a:lnTo>
                      <a:lnTo>
                        <a:pt x="12783" y="210"/>
                      </a:lnTo>
                      <a:lnTo>
                        <a:pt x="12993" y="420"/>
                      </a:lnTo>
                      <a:lnTo>
                        <a:pt x="22318" y="26613"/>
                      </a:lnTo>
                      <a:lnTo>
                        <a:pt x="22318" y="26613"/>
                      </a:lnTo>
                      <a:lnTo>
                        <a:pt x="22422" y="26823"/>
                      </a:lnTo>
                      <a:lnTo>
                        <a:pt x="22318" y="27032"/>
                      </a:lnTo>
                      <a:lnTo>
                        <a:pt x="22213" y="27242"/>
                      </a:lnTo>
                      <a:lnTo>
                        <a:pt x="22108" y="27347"/>
                      </a:lnTo>
                      <a:lnTo>
                        <a:pt x="22108" y="27347"/>
                      </a:lnTo>
                      <a:lnTo>
                        <a:pt x="21794" y="27451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0" name="Google Shape;1540;p37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extrusionOk="0">
                      <a:moveTo>
                        <a:pt x="22003" y="0"/>
                      </a:moveTo>
                      <a:lnTo>
                        <a:pt x="21793" y="105"/>
                      </a:lnTo>
                      <a:lnTo>
                        <a:pt x="21584" y="314"/>
                      </a:lnTo>
                      <a:lnTo>
                        <a:pt x="2410" y="23889"/>
                      </a:lnTo>
                      <a:lnTo>
                        <a:pt x="10582" y="1153"/>
                      </a:lnTo>
                      <a:lnTo>
                        <a:pt x="10582" y="943"/>
                      </a:lnTo>
                      <a:lnTo>
                        <a:pt x="10478" y="734"/>
                      </a:lnTo>
                      <a:lnTo>
                        <a:pt x="10373" y="524"/>
                      </a:lnTo>
                      <a:lnTo>
                        <a:pt x="10163" y="419"/>
                      </a:lnTo>
                      <a:lnTo>
                        <a:pt x="9954" y="314"/>
                      </a:lnTo>
                      <a:lnTo>
                        <a:pt x="9639" y="419"/>
                      </a:lnTo>
                      <a:lnTo>
                        <a:pt x="9535" y="524"/>
                      </a:lnTo>
                      <a:lnTo>
                        <a:pt x="9325" y="734"/>
                      </a:lnTo>
                      <a:lnTo>
                        <a:pt x="0" y="26927"/>
                      </a:lnTo>
                      <a:lnTo>
                        <a:pt x="0" y="27137"/>
                      </a:lnTo>
                      <a:lnTo>
                        <a:pt x="0" y="27346"/>
                      </a:lnTo>
                      <a:lnTo>
                        <a:pt x="105" y="27556"/>
                      </a:lnTo>
                      <a:lnTo>
                        <a:pt x="315" y="27661"/>
                      </a:lnTo>
                      <a:lnTo>
                        <a:pt x="629" y="27765"/>
                      </a:lnTo>
                      <a:lnTo>
                        <a:pt x="838" y="27765"/>
                      </a:lnTo>
                      <a:lnTo>
                        <a:pt x="1048" y="27556"/>
                      </a:lnTo>
                      <a:lnTo>
                        <a:pt x="22527" y="1048"/>
                      </a:lnTo>
                      <a:lnTo>
                        <a:pt x="22632" y="838"/>
                      </a:lnTo>
                      <a:lnTo>
                        <a:pt x="22736" y="629"/>
                      </a:lnTo>
                      <a:lnTo>
                        <a:pt x="22632" y="419"/>
                      </a:lnTo>
                      <a:lnTo>
                        <a:pt x="22422" y="210"/>
                      </a:lnTo>
                      <a:lnTo>
                        <a:pt x="22212" y="105"/>
                      </a:lnTo>
                      <a:lnTo>
                        <a:pt x="2200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1" name="Google Shape;1541;p37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fill="none" extrusionOk="0">
                      <a:moveTo>
                        <a:pt x="629" y="27765"/>
                      </a:moveTo>
                      <a:lnTo>
                        <a:pt x="629" y="27765"/>
                      </a:lnTo>
                      <a:lnTo>
                        <a:pt x="315" y="27661"/>
                      </a:lnTo>
                      <a:lnTo>
                        <a:pt x="315" y="27661"/>
                      </a:lnTo>
                      <a:lnTo>
                        <a:pt x="105" y="27556"/>
                      </a:lnTo>
                      <a:lnTo>
                        <a:pt x="0" y="27346"/>
                      </a:lnTo>
                      <a:lnTo>
                        <a:pt x="0" y="27137"/>
                      </a:lnTo>
                      <a:lnTo>
                        <a:pt x="0" y="26927"/>
                      </a:lnTo>
                      <a:lnTo>
                        <a:pt x="9325" y="734"/>
                      </a:lnTo>
                      <a:lnTo>
                        <a:pt x="9325" y="734"/>
                      </a:lnTo>
                      <a:lnTo>
                        <a:pt x="9535" y="524"/>
                      </a:lnTo>
                      <a:lnTo>
                        <a:pt x="9639" y="419"/>
                      </a:lnTo>
                      <a:lnTo>
                        <a:pt x="9954" y="314"/>
                      </a:lnTo>
                      <a:lnTo>
                        <a:pt x="10163" y="419"/>
                      </a:lnTo>
                      <a:lnTo>
                        <a:pt x="10163" y="419"/>
                      </a:lnTo>
                      <a:lnTo>
                        <a:pt x="10373" y="524"/>
                      </a:lnTo>
                      <a:lnTo>
                        <a:pt x="10478" y="734"/>
                      </a:lnTo>
                      <a:lnTo>
                        <a:pt x="10582" y="943"/>
                      </a:lnTo>
                      <a:lnTo>
                        <a:pt x="10582" y="1153"/>
                      </a:lnTo>
                      <a:lnTo>
                        <a:pt x="2410" y="23889"/>
                      </a:lnTo>
                      <a:lnTo>
                        <a:pt x="21584" y="314"/>
                      </a:lnTo>
                      <a:lnTo>
                        <a:pt x="21584" y="314"/>
                      </a:lnTo>
                      <a:lnTo>
                        <a:pt x="21793" y="105"/>
                      </a:lnTo>
                      <a:lnTo>
                        <a:pt x="22003" y="0"/>
                      </a:lnTo>
                      <a:lnTo>
                        <a:pt x="22212" y="105"/>
                      </a:lnTo>
                      <a:lnTo>
                        <a:pt x="22422" y="210"/>
                      </a:lnTo>
                      <a:lnTo>
                        <a:pt x="22422" y="210"/>
                      </a:lnTo>
                      <a:lnTo>
                        <a:pt x="22632" y="419"/>
                      </a:lnTo>
                      <a:lnTo>
                        <a:pt x="22736" y="629"/>
                      </a:lnTo>
                      <a:lnTo>
                        <a:pt x="22632" y="838"/>
                      </a:lnTo>
                      <a:lnTo>
                        <a:pt x="22527" y="1048"/>
                      </a:lnTo>
                      <a:lnTo>
                        <a:pt x="1048" y="27556"/>
                      </a:lnTo>
                      <a:lnTo>
                        <a:pt x="1048" y="27556"/>
                      </a:lnTo>
                      <a:lnTo>
                        <a:pt x="838" y="27765"/>
                      </a:lnTo>
                      <a:lnTo>
                        <a:pt x="629" y="27765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2" name="Google Shape;1542;p37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extrusionOk="0">
                      <a:moveTo>
                        <a:pt x="22423" y="1"/>
                      </a:moveTo>
                      <a:lnTo>
                        <a:pt x="20432" y="106"/>
                      </a:lnTo>
                      <a:lnTo>
                        <a:pt x="18546" y="315"/>
                      </a:lnTo>
                      <a:lnTo>
                        <a:pt x="16660" y="629"/>
                      </a:lnTo>
                      <a:lnTo>
                        <a:pt x="14879" y="1153"/>
                      </a:lnTo>
                      <a:lnTo>
                        <a:pt x="13203" y="1887"/>
                      </a:lnTo>
                      <a:lnTo>
                        <a:pt x="11526" y="2620"/>
                      </a:lnTo>
                      <a:lnTo>
                        <a:pt x="9955" y="3563"/>
                      </a:lnTo>
                      <a:lnTo>
                        <a:pt x="8488" y="4506"/>
                      </a:lnTo>
                      <a:lnTo>
                        <a:pt x="7126" y="5659"/>
                      </a:lnTo>
                      <a:lnTo>
                        <a:pt x="5868" y="6916"/>
                      </a:lnTo>
                      <a:lnTo>
                        <a:pt x="4716" y="8278"/>
                      </a:lnTo>
                      <a:lnTo>
                        <a:pt x="3563" y="9640"/>
                      </a:lnTo>
                      <a:lnTo>
                        <a:pt x="2620" y="11107"/>
                      </a:lnTo>
                      <a:lnTo>
                        <a:pt x="1782" y="12679"/>
                      </a:lnTo>
                      <a:lnTo>
                        <a:pt x="1154" y="14355"/>
                      </a:lnTo>
                      <a:lnTo>
                        <a:pt x="525" y="16031"/>
                      </a:lnTo>
                      <a:lnTo>
                        <a:pt x="211" y="17393"/>
                      </a:lnTo>
                      <a:lnTo>
                        <a:pt x="1" y="18756"/>
                      </a:lnTo>
                      <a:lnTo>
                        <a:pt x="1" y="19070"/>
                      </a:lnTo>
                      <a:lnTo>
                        <a:pt x="211" y="19279"/>
                      </a:lnTo>
                      <a:lnTo>
                        <a:pt x="525" y="19384"/>
                      </a:lnTo>
                      <a:lnTo>
                        <a:pt x="839" y="19279"/>
                      </a:lnTo>
                      <a:lnTo>
                        <a:pt x="1887" y="18651"/>
                      </a:lnTo>
                      <a:lnTo>
                        <a:pt x="3144" y="18127"/>
                      </a:lnTo>
                      <a:lnTo>
                        <a:pt x="4402" y="17813"/>
                      </a:lnTo>
                      <a:lnTo>
                        <a:pt x="5659" y="17708"/>
                      </a:lnTo>
                      <a:lnTo>
                        <a:pt x="6707" y="17813"/>
                      </a:lnTo>
                      <a:lnTo>
                        <a:pt x="7754" y="17917"/>
                      </a:lnTo>
                      <a:lnTo>
                        <a:pt x="8697" y="18232"/>
                      </a:lnTo>
                      <a:lnTo>
                        <a:pt x="9536" y="18651"/>
                      </a:lnTo>
                      <a:lnTo>
                        <a:pt x="10374" y="19070"/>
                      </a:lnTo>
                      <a:lnTo>
                        <a:pt x="11107" y="19698"/>
                      </a:lnTo>
                      <a:lnTo>
                        <a:pt x="11841" y="20327"/>
                      </a:lnTo>
                      <a:lnTo>
                        <a:pt x="12469" y="21061"/>
                      </a:lnTo>
                      <a:lnTo>
                        <a:pt x="12679" y="21165"/>
                      </a:lnTo>
                      <a:lnTo>
                        <a:pt x="12888" y="21270"/>
                      </a:lnTo>
                      <a:lnTo>
                        <a:pt x="13203" y="21165"/>
                      </a:lnTo>
                      <a:lnTo>
                        <a:pt x="13412" y="20956"/>
                      </a:lnTo>
                      <a:lnTo>
                        <a:pt x="13622" y="20746"/>
                      </a:lnTo>
                      <a:lnTo>
                        <a:pt x="14146" y="19908"/>
                      </a:lnTo>
                      <a:lnTo>
                        <a:pt x="14774" y="19070"/>
                      </a:lnTo>
                      <a:lnTo>
                        <a:pt x="15298" y="18651"/>
                      </a:lnTo>
                      <a:lnTo>
                        <a:pt x="15612" y="18336"/>
                      </a:lnTo>
                      <a:lnTo>
                        <a:pt x="15927" y="18127"/>
                      </a:lnTo>
                      <a:lnTo>
                        <a:pt x="16451" y="17708"/>
                      </a:lnTo>
                      <a:lnTo>
                        <a:pt x="16765" y="17498"/>
                      </a:lnTo>
                      <a:lnTo>
                        <a:pt x="17079" y="17289"/>
                      </a:lnTo>
                      <a:lnTo>
                        <a:pt x="17394" y="17184"/>
                      </a:lnTo>
                      <a:lnTo>
                        <a:pt x="18022" y="16870"/>
                      </a:lnTo>
                      <a:lnTo>
                        <a:pt x="18651" y="16555"/>
                      </a:lnTo>
                      <a:lnTo>
                        <a:pt x="18860" y="16450"/>
                      </a:lnTo>
                      <a:lnTo>
                        <a:pt x="19070" y="16450"/>
                      </a:lnTo>
                      <a:lnTo>
                        <a:pt x="19384" y="16346"/>
                      </a:lnTo>
                      <a:lnTo>
                        <a:pt x="19594" y="16241"/>
                      </a:lnTo>
                      <a:lnTo>
                        <a:pt x="19908" y="16136"/>
                      </a:lnTo>
                      <a:lnTo>
                        <a:pt x="20223" y="16136"/>
                      </a:lnTo>
                      <a:lnTo>
                        <a:pt x="20537" y="16031"/>
                      </a:lnTo>
                      <a:lnTo>
                        <a:pt x="20851" y="16031"/>
                      </a:lnTo>
                      <a:lnTo>
                        <a:pt x="21166" y="15927"/>
                      </a:lnTo>
                      <a:lnTo>
                        <a:pt x="23471" y="15927"/>
                      </a:lnTo>
                      <a:lnTo>
                        <a:pt x="23890" y="16031"/>
                      </a:lnTo>
                      <a:lnTo>
                        <a:pt x="24309" y="16031"/>
                      </a:lnTo>
                      <a:lnTo>
                        <a:pt x="24623" y="16136"/>
                      </a:lnTo>
                      <a:lnTo>
                        <a:pt x="25252" y="16241"/>
                      </a:lnTo>
                      <a:lnTo>
                        <a:pt x="25461" y="16346"/>
                      </a:lnTo>
                      <a:lnTo>
                        <a:pt x="25671" y="16450"/>
                      </a:lnTo>
                      <a:lnTo>
                        <a:pt x="25880" y="16450"/>
                      </a:lnTo>
                      <a:lnTo>
                        <a:pt x="26090" y="16555"/>
                      </a:lnTo>
                      <a:lnTo>
                        <a:pt x="26823" y="16870"/>
                      </a:lnTo>
                      <a:lnTo>
                        <a:pt x="27347" y="17184"/>
                      </a:lnTo>
                      <a:lnTo>
                        <a:pt x="27662" y="17289"/>
                      </a:lnTo>
                      <a:lnTo>
                        <a:pt x="27976" y="17498"/>
                      </a:lnTo>
                      <a:lnTo>
                        <a:pt x="28290" y="17708"/>
                      </a:lnTo>
                      <a:lnTo>
                        <a:pt x="28814" y="18127"/>
                      </a:lnTo>
                      <a:lnTo>
                        <a:pt x="29128" y="18336"/>
                      </a:lnTo>
                      <a:lnTo>
                        <a:pt x="29652" y="18860"/>
                      </a:lnTo>
                      <a:lnTo>
                        <a:pt x="29862" y="19070"/>
                      </a:lnTo>
                      <a:lnTo>
                        <a:pt x="30176" y="19384"/>
                      </a:lnTo>
                      <a:lnTo>
                        <a:pt x="30595" y="19908"/>
                      </a:lnTo>
                      <a:lnTo>
                        <a:pt x="30700" y="20013"/>
                      </a:lnTo>
                      <a:lnTo>
                        <a:pt x="30805" y="20222"/>
                      </a:lnTo>
                      <a:lnTo>
                        <a:pt x="31329" y="20956"/>
                      </a:lnTo>
                      <a:lnTo>
                        <a:pt x="31538" y="21165"/>
                      </a:lnTo>
                      <a:lnTo>
                        <a:pt x="31748" y="21270"/>
                      </a:lnTo>
                      <a:lnTo>
                        <a:pt x="32062" y="21165"/>
                      </a:lnTo>
                      <a:lnTo>
                        <a:pt x="32272" y="21061"/>
                      </a:lnTo>
                      <a:lnTo>
                        <a:pt x="32900" y="20327"/>
                      </a:lnTo>
                      <a:lnTo>
                        <a:pt x="33634" y="19698"/>
                      </a:lnTo>
                      <a:lnTo>
                        <a:pt x="34367" y="19070"/>
                      </a:lnTo>
                      <a:lnTo>
                        <a:pt x="35205" y="18651"/>
                      </a:lnTo>
                      <a:lnTo>
                        <a:pt x="36044" y="18232"/>
                      </a:lnTo>
                      <a:lnTo>
                        <a:pt x="36987" y="17917"/>
                      </a:lnTo>
                      <a:lnTo>
                        <a:pt x="38034" y="17813"/>
                      </a:lnTo>
                      <a:lnTo>
                        <a:pt x="38977" y="17708"/>
                      </a:lnTo>
                      <a:lnTo>
                        <a:pt x="40339" y="17813"/>
                      </a:lnTo>
                      <a:lnTo>
                        <a:pt x="41701" y="18127"/>
                      </a:lnTo>
                      <a:lnTo>
                        <a:pt x="42854" y="18651"/>
                      </a:lnTo>
                      <a:lnTo>
                        <a:pt x="44006" y="19279"/>
                      </a:lnTo>
                      <a:lnTo>
                        <a:pt x="44216" y="19384"/>
                      </a:lnTo>
                      <a:lnTo>
                        <a:pt x="44530" y="19279"/>
                      </a:lnTo>
                      <a:lnTo>
                        <a:pt x="44740" y="19070"/>
                      </a:lnTo>
                      <a:lnTo>
                        <a:pt x="44740" y="18860"/>
                      </a:lnTo>
                      <a:lnTo>
                        <a:pt x="44530" y="17498"/>
                      </a:lnTo>
                      <a:lnTo>
                        <a:pt x="44216" y="16136"/>
                      </a:lnTo>
                      <a:lnTo>
                        <a:pt x="43692" y="14460"/>
                      </a:lnTo>
                      <a:lnTo>
                        <a:pt x="42959" y="12783"/>
                      </a:lnTo>
                      <a:lnTo>
                        <a:pt x="42121" y="11212"/>
                      </a:lnTo>
                      <a:lnTo>
                        <a:pt x="41178" y="9640"/>
                      </a:lnTo>
                      <a:lnTo>
                        <a:pt x="40130" y="8278"/>
                      </a:lnTo>
                      <a:lnTo>
                        <a:pt x="38873" y="6916"/>
                      </a:lnTo>
                      <a:lnTo>
                        <a:pt x="37615" y="5659"/>
                      </a:lnTo>
                      <a:lnTo>
                        <a:pt x="36253" y="4611"/>
                      </a:lnTo>
                      <a:lnTo>
                        <a:pt x="34786" y="3563"/>
                      </a:lnTo>
                      <a:lnTo>
                        <a:pt x="33215" y="2620"/>
                      </a:lnTo>
                      <a:lnTo>
                        <a:pt x="31538" y="1887"/>
                      </a:lnTo>
                      <a:lnTo>
                        <a:pt x="29862" y="1153"/>
                      </a:lnTo>
                      <a:lnTo>
                        <a:pt x="28081" y="629"/>
                      </a:lnTo>
                      <a:lnTo>
                        <a:pt x="26195" y="315"/>
                      </a:lnTo>
                      <a:lnTo>
                        <a:pt x="24309" y="106"/>
                      </a:lnTo>
                      <a:lnTo>
                        <a:pt x="2242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3" name="Google Shape;1543;p37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fill="none" extrusionOk="0">
                      <a:moveTo>
                        <a:pt x="44740" y="18860"/>
                      </a:moveTo>
                      <a:lnTo>
                        <a:pt x="44740" y="18860"/>
                      </a:lnTo>
                      <a:lnTo>
                        <a:pt x="44740" y="19070"/>
                      </a:lnTo>
                      <a:lnTo>
                        <a:pt x="44530" y="19279"/>
                      </a:lnTo>
                      <a:lnTo>
                        <a:pt x="44216" y="19384"/>
                      </a:lnTo>
                      <a:lnTo>
                        <a:pt x="44006" y="19279"/>
                      </a:lnTo>
                      <a:lnTo>
                        <a:pt x="44006" y="19279"/>
                      </a:lnTo>
                      <a:lnTo>
                        <a:pt x="42854" y="18651"/>
                      </a:lnTo>
                      <a:lnTo>
                        <a:pt x="41701" y="18127"/>
                      </a:lnTo>
                      <a:lnTo>
                        <a:pt x="40339" y="17813"/>
                      </a:lnTo>
                      <a:lnTo>
                        <a:pt x="38977" y="17708"/>
                      </a:lnTo>
                      <a:lnTo>
                        <a:pt x="38977" y="17708"/>
                      </a:lnTo>
                      <a:lnTo>
                        <a:pt x="38034" y="17813"/>
                      </a:lnTo>
                      <a:lnTo>
                        <a:pt x="36987" y="17917"/>
                      </a:lnTo>
                      <a:lnTo>
                        <a:pt x="36044" y="18232"/>
                      </a:lnTo>
                      <a:lnTo>
                        <a:pt x="35205" y="18651"/>
                      </a:lnTo>
                      <a:lnTo>
                        <a:pt x="34367" y="19070"/>
                      </a:lnTo>
                      <a:lnTo>
                        <a:pt x="33634" y="19698"/>
                      </a:lnTo>
                      <a:lnTo>
                        <a:pt x="32900" y="20327"/>
                      </a:lnTo>
                      <a:lnTo>
                        <a:pt x="32272" y="21061"/>
                      </a:lnTo>
                      <a:lnTo>
                        <a:pt x="32272" y="21061"/>
                      </a:lnTo>
                      <a:lnTo>
                        <a:pt x="32062" y="21165"/>
                      </a:lnTo>
                      <a:lnTo>
                        <a:pt x="31748" y="21270"/>
                      </a:lnTo>
                      <a:lnTo>
                        <a:pt x="31748" y="21270"/>
                      </a:lnTo>
                      <a:lnTo>
                        <a:pt x="31538" y="21165"/>
                      </a:lnTo>
                      <a:lnTo>
                        <a:pt x="31329" y="20956"/>
                      </a:lnTo>
                      <a:lnTo>
                        <a:pt x="31329" y="20956"/>
                      </a:lnTo>
                      <a:lnTo>
                        <a:pt x="30805" y="20222"/>
                      </a:lnTo>
                      <a:lnTo>
                        <a:pt x="30805" y="20222"/>
                      </a:lnTo>
                      <a:lnTo>
                        <a:pt x="30700" y="20013"/>
                      </a:lnTo>
                      <a:lnTo>
                        <a:pt x="30700" y="20013"/>
                      </a:lnTo>
                      <a:lnTo>
                        <a:pt x="30595" y="19908"/>
                      </a:lnTo>
                      <a:lnTo>
                        <a:pt x="30595" y="19908"/>
                      </a:lnTo>
                      <a:lnTo>
                        <a:pt x="30176" y="19384"/>
                      </a:lnTo>
                      <a:lnTo>
                        <a:pt x="30176" y="19384"/>
                      </a:lnTo>
                      <a:lnTo>
                        <a:pt x="29862" y="19070"/>
                      </a:lnTo>
                      <a:lnTo>
                        <a:pt x="29862" y="19070"/>
                      </a:lnTo>
                      <a:lnTo>
                        <a:pt x="29652" y="18860"/>
                      </a:lnTo>
                      <a:lnTo>
                        <a:pt x="29652" y="18860"/>
                      </a:lnTo>
                      <a:lnTo>
                        <a:pt x="29128" y="18336"/>
                      </a:lnTo>
                      <a:lnTo>
                        <a:pt x="29128" y="18336"/>
                      </a:lnTo>
                      <a:lnTo>
                        <a:pt x="28814" y="18127"/>
                      </a:lnTo>
                      <a:lnTo>
                        <a:pt x="28814" y="18127"/>
                      </a:lnTo>
                      <a:lnTo>
                        <a:pt x="28290" y="17708"/>
                      </a:lnTo>
                      <a:lnTo>
                        <a:pt x="28290" y="17708"/>
                      </a:lnTo>
                      <a:lnTo>
                        <a:pt x="27976" y="17498"/>
                      </a:lnTo>
                      <a:lnTo>
                        <a:pt x="27976" y="17498"/>
                      </a:lnTo>
                      <a:lnTo>
                        <a:pt x="27662" y="17289"/>
                      </a:lnTo>
                      <a:lnTo>
                        <a:pt x="27662" y="17289"/>
                      </a:lnTo>
                      <a:lnTo>
                        <a:pt x="27347" y="17184"/>
                      </a:lnTo>
                      <a:lnTo>
                        <a:pt x="27347" y="17184"/>
                      </a:lnTo>
                      <a:lnTo>
                        <a:pt x="26823" y="16870"/>
                      </a:lnTo>
                      <a:lnTo>
                        <a:pt x="26823" y="16870"/>
                      </a:lnTo>
                      <a:lnTo>
                        <a:pt x="26090" y="16555"/>
                      </a:lnTo>
                      <a:lnTo>
                        <a:pt x="26090" y="16555"/>
                      </a:lnTo>
                      <a:lnTo>
                        <a:pt x="25880" y="16450"/>
                      </a:lnTo>
                      <a:lnTo>
                        <a:pt x="25880" y="16450"/>
                      </a:lnTo>
                      <a:lnTo>
                        <a:pt x="25671" y="16450"/>
                      </a:lnTo>
                      <a:lnTo>
                        <a:pt x="25671" y="16450"/>
                      </a:lnTo>
                      <a:lnTo>
                        <a:pt x="25461" y="16346"/>
                      </a:lnTo>
                      <a:lnTo>
                        <a:pt x="25461" y="16346"/>
                      </a:lnTo>
                      <a:lnTo>
                        <a:pt x="25252" y="16241"/>
                      </a:lnTo>
                      <a:lnTo>
                        <a:pt x="25252" y="16241"/>
                      </a:lnTo>
                      <a:lnTo>
                        <a:pt x="24623" y="16136"/>
                      </a:lnTo>
                      <a:lnTo>
                        <a:pt x="24623" y="16136"/>
                      </a:lnTo>
                      <a:lnTo>
                        <a:pt x="24309" y="16031"/>
                      </a:lnTo>
                      <a:lnTo>
                        <a:pt x="24309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471" y="15927"/>
                      </a:lnTo>
                      <a:lnTo>
                        <a:pt x="23471" y="15927"/>
                      </a:lnTo>
                      <a:lnTo>
                        <a:pt x="23261" y="15927"/>
                      </a:lnTo>
                      <a:lnTo>
                        <a:pt x="23261" y="15927"/>
                      </a:lnTo>
                      <a:lnTo>
                        <a:pt x="22423" y="15927"/>
                      </a:lnTo>
                      <a:lnTo>
                        <a:pt x="22423" y="15927"/>
                      </a:lnTo>
                      <a:lnTo>
                        <a:pt x="21480" y="15927"/>
                      </a:lnTo>
                      <a:lnTo>
                        <a:pt x="21480" y="15927"/>
                      </a:lnTo>
                      <a:lnTo>
                        <a:pt x="21270" y="15927"/>
                      </a:lnTo>
                      <a:lnTo>
                        <a:pt x="21166" y="15927"/>
                      </a:lnTo>
                      <a:lnTo>
                        <a:pt x="21166" y="15927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537" y="16031"/>
                      </a:lnTo>
                      <a:lnTo>
                        <a:pt x="20537" y="16031"/>
                      </a:lnTo>
                      <a:lnTo>
                        <a:pt x="20223" y="16136"/>
                      </a:lnTo>
                      <a:lnTo>
                        <a:pt x="20223" y="16136"/>
                      </a:lnTo>
                      <a:lnTo>
                        <a:pt x="20013" y="16136"/>
                      </a:lnTo>
                      <a:lnTo>
                        <a:pt x="20013" y="16136"/>
                      </a:lnTo>
                      <a:lnTo>
                        <a:pt x="19908" y="16136"/>
                      </a:lnTo>
                      <a:lnTo>
                        <a:pt x="19908" y="16136"/>
                      </a:lnTo>
                      <a:lnTo>
                        <a:pt x="19594" y="16241"/>
                      </a:lnTo>
                      <a:lnTo>
                        <a:pt x="19594" y="16241"/>
                      </a:lnTo>
                      <a:lnTo>
                        <a:pt x="19384" y="16346"/>
                      </a:lnTo>
                      <a:lnTo>
                        <a:pt x="19384" y="16346"/>
                      </a:lnTo>
                      <a:lnTo>
                        <a:pt x="19070" y="16450"/>
                      </a:lnTo>
                      <a:lnTo>
                        <a:pt x="19070" y="16450"/>
                      </a:lnTo>
                      <a:lnTo>
                        <a:pt x="18860" y="16450"/>
                      </a:lnTo>
                      <a:lnTo>
                        <a:pt x="18860" y="16450"/>
                      </a:lnTo>
                      <a:lnTo>
                        <a:pt x="18651" y="16555"/>
                      </a:lnTo>
                      <a:lnTo>
                        <a:pt x="18651" y="16555"/>
                      </a:lnTo>
                      <a:lnTo>
                        <a:pt x="18022" y="16870"/>
                      </a:lnTo>
                      <a:lnTo>
                        <a:pt x="18022" y="16870"/>
                      </a:lnTo>
                      <a:lnTo>
                        <a:pt x="17394" y="17184"/>
                      </a:lnTo>
                      <a:lnTo>
                        <a:pt x="17394" y="17184"/>
                      </a:lnTo>
                      <a:lnTo>
                        <a:pt x="17079" y="17289"/>
                      </a:lnTo>
                      <a:lnTo>
                        <a:pt x="17079" y="17289"/>
                      </a:lnTo>
                      <a:lnTo>
                        <a:pt x="16765" y="17498"/>
                      </a:lnTo>
                      <a:lnTo>
                        <a:pt x="16765" y="17498"/>
                      </a:lnTo>
                      <a:lnTo>
                        <a:pt x="16451" y="17708"/>
                      </a:lnTo>
                      <a:lnTo>
                        <a:pt x="16451" y="17708"/>
                      </a:lnTo>
                      <a:lnTo>
                        <a:pt x="15927" y="18127"/>
                      </a:lnTo>
                      <a:lnTo>
                        <a:pt x="15927" y="18127"/>
                      </a:lnTo>
                      <a:lnTo>
                        <a:pt x="15612" y="18336"/>
                      </a:lnTo>
                      <a:lnTo>
                        <a:pt x="15612" y="18336"/>
                      </a:lnTo>
                      <a:lnTo>
                        <a:pt x="15298" y="18651"/>
                      </a:lnTo>
                      <a:lnTo>
                        <a:pt x="15298" y="18651"/>
                      </a:lnTo>
                      <a:lnTo>
                        <a:pt x="14774" y="19070"/>
                      </a:lnTo>
                      <a:lnTo>
                        <a:pt x="14774" y="19070"/>
                      </a:lnTo>
                      <a:lnTo>
                        <a:pt x="14146" y="19908"/>
                      </a:lnTo>
                      <a:lnTo>
                        <a:pt x="13622" y="20746"/>
                      </a:lnTo>
                      <a:lnTo>
                        <a:pt x="13622" y="2074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203" y="21165"/>
                      </a:lnTo>
                      <a:lnTo>
                        <a:pt x="12888" y="21270"/>
                      </a:lnTo>
                      <a:lnTo>
                        <a:pt x="12888" y="21270"/>
                      </a:lnTo>
                      <a:lnTo>
                        <a:pt x="12679" y="21165"/>
                      </a:lnTo>
                      <a:lnTo>
                        <a:pt x="12469" y="21061"/>
                      </a:lnTo>
                      <a:lnTo>
                        <a:pt x="12469" y="21061"/>
                      </a:lnTo>
                      <a:lnTo>
                        <a:pt x="11841" y="20327"/>
                      </a:lnTo>
                      <a:lnTo>
                        <a:pt x="11107" y="19698"/>
                      </a:lnTo>
                      <a:lnTo>
                        <a:pt x="10374" y="19070"/>
                      </a:lnTo>
                      <a:lnTo>
                        <a:pt x="9536" y="18651"/>
                      </a:lnTo>
                      <a:lnTo>
                        <a:pt x="8697" y="18232"/>
                      </a:lnTo>
                      <a:lnTo>
                        <a:pt x="7754" y="17917"/>
                      </a:lnTo>
                      <a:lnTo>
                        <a:pt x="6707" y="17813"/>
                      </a:lnTo>
                      <a:lnTo>
                        <a:pt x="5659" y="17708"/>
                      </a:lnTo>
                      <a:lnTo>
                        <a:pt x="5659" y="17708"/>
                      </a:lnTo>
                      <a:lnTo>
                        <a:pt x="4402" y="17813"/>
                      </a:lnTo>
                      <a:lnTo>
                        <a:pt x="3144" y="18127"/>
                      </a:lnTo>
                      <a:lnTo>
                        <a:pt x="1887" y="18651"/>
                      </a:lnTo>
                      <a:lnTo>
                        <a:pt x="839" y="19279"/>
                      </a:lnTo>
                      <a:lnTo>
                        <a:pt x="839" y="19279"/>
                      </a:lnTo>
                      <a:lnTo>
                        <a:pt x="525" y="19384"/>
                      </a:lnTo>
                      <a:lnTo>
                        <a:pt x="211" y="19279"/>
                      </a:lnTo>
                      <a:lnTo>
                        <a:pt x="1" y="19070"/>
                      </a:lnTo>
                      <a:lnTo>
                        <a:pt x="1" y="18756"/>
                      </a:lnTo>
                      <a:lnTo>
                        <a:pt x="1" y="18756"/>
                      </a:lnTo>
                      <a:lnTo>
                        <a:pt x="211" y="17393"/>
                      </a:lnTo>
                      <a:lnTo>
                        <a:pt x="525" y="16031"/>
                      </a:lnTo>
                      <a:lnTo>
                        <a:pt x="525" y="16031"/>
                      </a:lnTo>
                      <a:lnTo>
                        <a:pt x="1154" y="14355"/>
                      </a:lnTo>
                      <a:lnTo>
                        <a:pt x="1782" y="12679"/>
                      </a:lnTo>
                      <a:lnTo>
                        <a:pt x="2620" y="11107"/>
                      </a:lnTo>
                      <a:lnTo>
                        <a:pt x="3563" y="9640"/>
                      </a:lnTo>
                      <a:lnTo>
                        <a:pt x="4716" y="8278"/>
                      </a:lnTo>
                      <a:lnTo>
                        <a:pt x="5868" y="6916"/>
                      </a:lnTo>
                      <a:lnTo>
                        <a:pt x="7126" y="5659"/>
                      </a:lnTo>
                      <a:lnTo>
                        <a:pt x="8488" y="4506"/>
                      </a:lnTo>
                      <a:lnTo>
                        <a:pt x="9955" y="3563"/>
                      </a:lnTo>
                      <a:lnTo>
                        <a:pt x="11526" y="2620"/>
                      </a:lnTo>
                      <a:lnTo>
                        <a:pt x="13203" y="1887"/>
                      </a:lnTo>
                      <a:lnTo>
                        <a:pt x="14879" y="1153"/>
                      </a:lnTo>
                      <a:lnTo>
                        <a:pt x="16660" y="629"/>
                      </a:lnTo>
                      <a:lnTo>
                        <a:pt x="18546" y="315"/>
                      </a:lnTo>
                      <a:lnTo>
                        <a:pt x="20432" y="106"/>
                      </a:lnTo>
                      <a:lnTo>
                        <a:pt x="22423" y="1"/>
                      </a:lnTo>
                      <a:lnTo>
                        <a:pt x="22423" y="1"/>
                      </a:lnTo>
                      <a:lnTo>
                        <a:pt x="24309" y="106"/>
                      </a:lnTo>
                      <a:lnTo>
                        <a:pt x="26195" y="315"/>
                      </a:lnTo>
                      <a:lnTo>
                        <a:pt x="28081" y="629"/>
                      </a:lnTo>
                      <a:lnTo>
                        <a:pt x="29862" y="1153"/>
                      </a:lnTo>
                      <a:lnTo>
                        <a:pt x="31538" y="1887"/>
                      </a:lnTo>
                      <a:lnTo>
                        <a:pt x="33215" y="2620"/>
                      </a:lnTo>
                      <a:lnTo>
                        <a:pt x="34786" y="3563"/>
                      </a:lnTo>
                      <a:lnTo>
                        <a:pt x="36253" y="4611"/>
                      </a:lnTo>
                      <a:lnTo>
                        <a:pt x="37615" y="5659"/>
                      </a:lnTo>
                      <a:lnTo>
                        <a:pt x="38873" y="6916"/>
                      </a:lnTo>
                      <a:lnTo>
                        <a:pt x="40130" y="8278"/>
                      </a:lnTo>
                      <a:lnTo>
                        <a:pt x="41178" y="9640"/>
                      </a:lnTo>
                      <a:lnTo>
                        <a:pt x="42121" y="11212"/>
                      </a:lnTo>
                      <a:lnTo>
                        <a:pt x="42959" y="12783"/>
                      </a:lnTo>
                      <a:lnTo>
                        <a:pt x="43692" y="14460"/>
                      </a:lnTo>
                      <a:lnTo>
                        <a:pt x="44216" y="16136"/>
                      </a:lnTo>
                      <a:lnTo>
                        <a:pt x="44216" y="16136"/>
                      </a:lnTo>
                      <a:lnTo>
                        <a:pt x="44530" y="17498"/>
                      </a:lnTo>
                      <a:lnTo>
                        <a:pt x="44740" y="1886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4" name="Google Shape;1544;p37"/>
                <p:cNvSpPr/>
                <p:nvPr/>
              </p:nvSpPr>
              <p:spPr>
                <a:xfrm>
                  <a:off x="2084525" y="-1359475"/>
                  <a:ext cx="109232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93" h="17394" extrusionOk="0">
                      <a:moveTo>
                        <a:pt x="21899" y="1"/>
                      </a:moveTo>
                      <a:lnTo>
                        <a:pt x="19908" y="106"/>
                      </a:lnTo>
                      <a:lnTo>
                        <a:pt x="18022" y="315"/>
                      </a:lnTo>
                      <a:lnTo>
                        <a:pt x="16136" y="629"/>
                      </a:lnTo>
                      <a:lnTo>
                        <a:pt x="14355" y="1153"/>
                      </a:lnTo>
                      <a:lnTo>
                        <a:pt x="12679" y="1887"/>
                      </a:lnTo>
                      <a:lnTo>
                        <a:pt x="11002" y="2620"/>
                      </a:lnTo>
                      <a:lnTo>
                        <a:pt x="9431" y="3563"/>
                      </a:lnTo>
                      <a:lnTo>
                        <a:pt x="7964" y="4506"/>
                      </a:lnTo>
                      <a:lnTo>
                        <a:pt x="6602" y="5659"/>
                      </a:lnTo>
                      <a:lnTo>
                        <a:pt x="5344" y="6916"/>
                      </a:lnTo>
                      <a:lnTo>
                        <a:pt x="4192" y="8278"/>
                      </a:lnTo>
                      <a:lnTo>
                        <a:pt x="3039" y="9640"/>
                      </a:lnTo>
                      <a:lnTo>
                        <a:pt x="2096" y="11107"/>
                      </a:lnTo>
                      <a:lnTo>
                        <a:pt x="1258" y="12679"/>
                      </a:lnTo>
                      <a:lnTo>
                        <a:pt x="630" y="14355"/>
                      </a:lnTo>
                      <a:lnTo>
                        <a:pt x="1" y="16031"/>
                      </a:lnTo>
                      <a:lnTo>
                        <a:pt x="1153" y="15403"/>
                      </a:lnTo>
                      <a:lnTo>
                        <a:pt x="2411" y="14774"/>
                      </a:lnTo>
                      <a:lnTo>
                        <a:pt x="3773" y="14460"/>
                      </a:lnTo>
                      <a:lnTo>
                        <a:pt x="5135" y="14355"/>
                      </a:lnTo>
                      <a:lnTo>
                        <a:pt x="6078" y="14460"/>
                      </a:lnTo>
                      <a:lnTo>
                        <a:pt x="6916" y="14565"/>
                      </a:lnTo>
                      <a:lnTo>
                        <a:pt x="7754" y="14774"/>
                      </a:lnTo>
                      <a:lnTo>
                        <a:pt x="8592" y="15088"/>
                      </a:lnTo>
                      <a:lnTo>
                        <a:pt x="9326" y="15403"/>
                      </a:lnTo>
                      <a:lnTo>
                        <a:pt x="10059" y="15927"/>
                      </a:lnTo>
                      <a:lnTo>
                        <a:pt x="10688" y="16450"/>
                      </a:lnTo>
                      <a:lnTo>
                        <a:pt x="11317" y="16974"/>
                      </a:lnTo>
                      <a:lnTo>
                        <a:pt x="11526" y="17184"/>
                      </a:lnTo>
                      <a:lnTo>
                        <a:pt x="11840" y="17289"/>
                      </a:lnTo>
                      <a:lnTo>
                        <a:pt x="12364" y="17393"/>
                      </a:lnTo>
                      <a:lnTo>
                        <a:pt x="12888" y="17289"/>
                      </a:lnTo>
                      <a:lnTo>
                        <a:pt x="13203" y="17079"/>
                      </a:lnTo>
                      <a:lnTo>
                        <a:pt x="13412" y="16870"/>
                      </a:lnTo>
                      <a:lnTo>
                        <a:pt x="14145" y="15927"/>
                      </a:lnTo>
                      <a:lnTo>
                        <a:pt x="14984" y="15088"/>
                      </a:lnTo>
                      <a:lnTo>
                        <a:pt x="15927" y="14355"/>
                      </a:lnTo>
                      <a:lnTo>
                        <a:pt x="16974" y="13726"/>
                      </a:lnTo>
                      <a:lnTo>
                        <a:pt x="18127" y="13202"/>
                      </a:lnTo>
                      <a:lnTo>
                        <a:pt x="19279" y="12783"/>
                      </a:lnTo>
                      <a:lnTo>
                        <a:pt x="20537" y="12574"/>
                      </a:lnTo>
                      <a:lnTo>
                        <a:pt x="23156" y="12574"/>
                      </a:lnTo>
                      <a:lnTo>
                        <a:pt x="24413" y="12783"/>
                      </a:lnTo>
                      <a:lnTo>
                        <a:pt x="25566" y="13202"/>
                      </a:lnTo>
                      <a:lnTo>
                        <a:pt x="26718" y="13726"/>
                      </a:lnTo>
                      <a:lnTo>
                        <a:pt x="27766" y="14355"/>
                      </a:lnTo>
                      <a:lnTo>
                        <a:pt x="28709" y="15088"/>
                      </a:lnTo>
                      <a:lnTo>
                        <a:pt x="29547" y="15927"/>
                      </a:lnTo>
                      <a:lnTo>
                        <a:pt x="30281" y="16870"/>
                      </a:lnTo>
                      <a:lnTo>
                        <a:pt x="30490" y="17079"/>
                      </a:lnTo>
                      <a:lnTo>
                        <a:pt x="30700" y="17184"/>
                      </a:lnTo>
                      <a:lnTo>
                        <a:pt x="31329" y="17393"/>
                      </a:lnTo>
                      <a:lnTo>
                        <a:pt x="31852" y="17289"/>
                      </a:lnTo>
                      <a:lnTo>
                        <a:pt x="32062" y="17184"/>
                      </a:lnTo>
                      <a:lnTo>
                        <a:pt x="32376" y="16974"/>
                      </a:lnTo>
                      <a:lnTo>
                        <a:pt x="33005" y="16346"/>
                      </a:lnTo>
                      <a:lnTo>
                        <a:pt x="33634" y="15927"/>
                      </a:lnTo>
                      <a:lnTo>
                        <a:pt x="34367" y="15403"/>
                      </a:lnTo>
                      <a:lnTo>
                        <a:pt x="35100" y="15088"/>
                      </a:lnTo>
                      <a:lnTo>
                        <a:pt x="35939" y="14774"/>
                      </a:lnTo>
                      <a:lnTo>
                        <a:pt x="36777" y="14565"/>
                      </a:lnTo>
                      <a:lnTo>
                        <a:pt x="37615" y="14460"/>
                      </a:lnTo>
                      <a:lnTo>
                        <a:pt x="38453" y="14355"/>
                      </a:lnTo>
                      <a:lnTo>
                        <a:pt x="39920" y="14460"/>
                      </a:lnTo>
                      <a:lnTo>
                        <a:pt x="41282" y="14879"/>
                      </a:lnTo>
                      <a:lnTo>
                        <a:pt x="42540" y="15403"/>
                      </a:lnTo>
                      <a:lnTo>
                        <a:pt x="43692" y="16136"/>
                      </a:lnTo>
                      <a:lnTo>
                        <a:pt x="43168" y="14460"/>
                      </a:lnTo>
                      <a:lnTo>
                        <a:pt x="42435" y="12783"/>
                      </a:lnTo>
                      <a:lnTo>
                        <a:pt x="41597" y="11212"/>
                      </a:lnTo>
                      <a:lnTo>
                        <a:pt x="40654" y="9640"/>
                      </a:lnTo>
                      <a:lnTo>
                        <a:pt x="39606" y="8278"/>
                      </a:lnTo>
                      <a:lnTo>
                        <a:pt x="38349" y="6916"/>
                      </a:lnTo>
                      <a:lnTo>
                        <a:pt x="37091" y="5659"/>
                      </a:lnTo>
                      <a:lnTo>
                        <a:pt x="35729" y="4611"/>
                      </a:lnTo>
                      <a:lnTo>
                        <a:pt x="34262" y="3563"/>
                      </a:lnTo>
                      <a:lnTo>
                        <a:pt x="32691" y="2620"/>
                      </a:lnTo>
                      <a:lnTo>
                        <a:pt x="31014" y="1887"/>
                      </a:lnTo>
                      <a:lnTo>
                        <a:pt x="29338" y="1153"/>
                      </a:lnTo>
                      <a:lnTo>
                        <a:pt x="27557" y="629"/>
                      </a:lnTo>
                      <a:lnTo>
                        <a:pt x="25671" y="315"/>
                      </a:lnTo>
                      <a:lnTo>
                        <a:pt x="23785" y="106"/>
                      </a:lnTo>
                      <a:lnTo>
                        <a:pt x="2189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5" name="Google Shape;1545;p37"/>
                <p:cNvSpPr/>
                <p:nvPr/>
              </p:nvSpPr>
              <p:spPr>
                <a:xfrm>
                  <a:off x="2469575" y="-937750"/>
                  <a:ext cx="309125" cy="3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65" h="1258" extrusionOk="0">
                      <a:moveTo>
                        <a:pt x="525" y="839"/>
                      </a:moveTo>
                      <a:lnTo>
                        <a:pt x="525" y="839"/>
                      </a:lnTo>
                      <a:lnTo>
                        <a:pt x="1" y="1258"/>
                      </a:lnTo>
                      <a:lnTo>
                        <a:pt x="1" y="1258"/>
                      </a:lnTo>
                      <a:lnTo>
                        <a:pt x="525" y="839"/>
                      </a:lnTo>
                      <a:close/>
                      <a:moveTo>
                        <a:pt x="12050" y="629"/>
                      </a:moveTo>
                      <a:lnTo>
                        <a:pt x="12050" y="629"/>
                      </a:lnTo>
                      <a:lnTo>
                        <a:pt x="12364" y="839"/>
                      </a:lnTo>
                      <a:lnTo>
                        <a:pt x="12364" y="839"/>
                      </a:lnTo>
                      <a:lnTo>
                        <a:pt x="12050" y="629"/>
                      </a:lnTo>
                      <a:close/>
                      <a:moveTo>
                        <a:pt x="1153" y="420"/>
                      </a:moveTo>
                      <a:lnTo>
                        <a:pt x="1153" y="420"/>
                      </a:lnTo>
                      <a:lnTo>
                        <a:pt x="839" y="629"/>
                      </a:lnTo>
                      <a:lnTo>
                        <a:pt x="839" y="629"/>
                      </a:lnTo>
                      <a:lnTo>
                        <a:pt x="1153" y="420"/>
                      </a:lnTo>
                      <a:close/>
                      <a:moveTo>
                        <a:pt x="1468" y="315"/>
                      </a:moveTo>
                      <a:lnTo>
                        <a:pt x="1468" y="315"/>
                      </a:lnTo>
                      <a:lnTo>
                        <a:pt x="1153" y="420"/>
                      </a:lnTo>
                      <a:lnTo>
                        <a:pt x="1153" y="420"/>
                      </a:lnTo>
                      <a:lnTo>
                        <a:pt x="1468" y="315"/>
                      </a:lnTo>
                      <a:close/>
                      <a:moveTo>
                        <a:pt x="2096" y="1"/>
                      </a:moveTo>
                      <a:lnTo>
                        <a:pt x="2096" y="1"/>
                      </a:lnTo>
                      <a:lnTo>
                        <a:pt x="1468" y="315"/>
                      </a:lnTo>
                      <a:lnTo>
                        <a:pt x="1468" y="315"/>
                      </a:lnTo>
                      <a:lnTo>
                        <a:pt x="2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6" name="Google Shape;1546;p37"/>
                <p:cNvSpPr/>
                <p:nvPr/>
              </p:nvSpPr>
              <p:spPr>
                <a:xfrm>
                  <a:off x="2469575" y="-916800"/>
                  <a:ext cx="13125" cy="1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" h="420" fill="none" extrusionOk="0">
                      <a:moveTo>
                        <a:pt x="525" y="1"/>
                      </a:moveTo>
                      <a:lnTo>
                        <a:pt x="525" y="1"/>
                      </a:lnTo>
                      <a:lnTo>
                        <a:pt x="1" y="420"/>
                      </a:lnTo>
                      <a:lnTo>
                        <a:pt x="1" y="420"/>
                      </a:lnTo>
                      <a:lnTo>
                        <a:pt x="52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7" name="Google Shape;1547;p37"/>
                <p:cNvSpPr/>
                <p:nvPr/>
              </p:nvSpPr>
              <p:spPr>
                <a:xfrm>
                  <a:off x="2770800" y="-922025"/>
                  <a:ext cx="7900" cy="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0" fill="none" extrusionOk="0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315" y="210"/>
                      </a:lnTo>
                      <a:lnTo>
                        <a:pt x="315" y="21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8" name="Google Shape;1548;p37"/>
                <p:cNvSpPr/>
                <p:nvPr/>
              </p:nvSpPr>
              <p:spPr>
                <a:xfrm>
                  <a:off x="2490525" y="-927275"/>
                  <a:ext cx="7900" cy="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1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1" y="210"/>
                      </a:lnTo>
                      <a:lnTo>
                        <a:pt x="1" y="210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9" name="Google Shape;1549;p37"/>
                <p:cNvSpPr/>
                <p:nvPr/>
              </p:nvSpPr>
              <p:spPr>
                <a:xfrm>
                  <a:off x="2498400" y="-929900"/>
                  <a:ext cx="7875" cy="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" h="106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0" name="Google Shape;1550;p37"/>
                <p:cNvSpPr/>
                <p:nvPr/>
              </p:nvSpPr>
              <p:spPr>
                <a:xfrm>
                  <a:off x="2506250" y="-937750"/>
                  <a:ext cx="15750" cy="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" h="315" fill="none" extrusionOk="0">
                      <a:moveTo>
                        <a:pt x="629" y="1"/>
                      </a:moveTo>
                      <a:lnTo>
                        <a:pt x="629" y="1"/>
                      </a:lnTo>
                      <a:lnTo>
                        <a:pt x="1" y="315"/>
                      </a:lnTo>
                      <a:lnTo>
                        <a:pt x="1" y="315"/>
                      </a:lnTo>
                      <a:lnTo>
                        <a:pt x="629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1" name="Google Shape;1551;p37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extrusionOk="0">
                      <a:moveTo>
                        <a:pt x="8173" y="1"/>
                      </a:move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2" name="Google Shape;1552;p37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fill="none" extrusionOk="0">
                      <a:moveTo>
                        <a:pt x="9535" y="1"/>
                      </a:moveTo>
                      <a:lnTo>
                        <a:pt x="9535" y="1"/>
                      </a:lnTo>
                      <a:lnTo>
                        <a:pt x="8173" y="1"/>
                      </a:ln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020" y="3563"/>
                      </a:lnTo>
                      <a:lnTo>
                        <a:pt x="7125" y="3563"/>
                      </a:lnTo>
                      <a:lnTo>
                        <a:pt x="7125" y="3563"/>
                      </a:lnTo>
                      <a:lnTo>
                        <a:pt x="7335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8382" y="3354"/>
                      </a:lnTo>
                      <a:lnTo>
                        <a:pt x="8382" y="3354"/>
                      </a:lnTo>
                      <a:lnTo>
                        <a:pt x="8592" y="3354"/>
                      </a:lnTo>
                      <a:lnTo>
                        <a:pt x="8592" y="3354"/>
                      </a:lnTo>
                      <a:lnTo>
                        <a:pt x="9535" y="3354"/>
                      </a:lnTo>
                      <a:lnTo>
                        <a:pt x="9535" y="3354"/>
                      </a:lnTo>
                      <a:lnTo>
                        <a:pt x="10373" y="3354"/>
                      </a:lnTo>
                      <a:lnTo>
                        <a:pt x="10373" y="3354"/>
                      </a:lnTo>
                      <a:lnTo>
                        <a:pt x="10583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lnTo>
                        <a:pt x="953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3" name="Google Shape;1553;p37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extrusionOk="0">
                      <a:moveTo>
                        <a:pt x="9326" y="1"/>
                      </a:move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4" name="Google Shape;1554;p37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fill="none" extrusionOk="0">
                      <a:moveTo>
                        <a:pt x="9326" y="1"/>
                      </a:moveTo>
                      <a:lnTo>
                        <a:pt x="9326" y="1"/>
                      </a:ln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9326" y="12574"/>
                      </a:lnTo>
                      <a:lnTo>
                        <a:pt x="9326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555" name="Google Shape;1555;p37"/>
              <p:cNvGrpSpPr/>
              <p:nvPr/>
            </p:nvGrpSpPr>
            <p:grpSpPr>
              <a:xfrm>
                <a:off x="2307416" y="-214777"/>
                <a:ext cx="646516" cy="646605"/>
                <a:chOff x="5211251" y="5483994"/>
                <a:chExt cx="539347" cy="539422"/>
              </a:xfrm>
            </p:grpSpPr>
            <p:sp>
              <p:nvSpPr>
                <p:cNvPr id="1556" name="Google Shape;1556;p37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7" name="Google Shape;1557;p37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8" name="Google Shape;1558;p37"/>
                <p:cNvSpPr/>
                <p:nvPr/>
              </p:nvSpPr>
              <p:spPr>
                <a:xfrm>
                  <a:off x="5265180" y="5537927"/>
                  <a:ext cx="431490" cy="431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9" name="Google Shape;1559;p37"/>
                <p:cNvSpPr/>
                <p:nvPr/>
              </p:nvSpPr>
              <p:spPr>
                <a:xfrm>
                  <a:off x="5290554" y="5563304"/>
                  <a:ext cx="380741" cy="380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0" name="Google Shape;1560;p37"/>
                <p:cNvSpPr/>
                <p:nvPr/>
              </p:nvSpPr>
              <p:spPr>
                <a:xfrm>
                  <a:off x="5413600" y="5641826"/>
                  <a:ext cx="134646" cy="2237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26" h="11840" extrusionOk="0">
                      <a:moveTo>
                        <a:pt x="3144" y="2829"/>
                      </a:moveTo>
                      <a:lnTo>
                        <a:pt x="3773" y="2934"/>
                      </a:lnTo>
                      <a:lnTo>
                        <a:pt x="4192" y="3039"/>
                      </a:lnTo>
                      <a:lnTo>
                        <a:pt x="4401" y="3458"/>
                      </a:lnTo>
                      <a:lnTo>
                        <a:pt x="4506" y="3877"/>
                      </a:lnTo>
                      <a:lnTo>
                        <a:pt x="4401" y="4296"/>
                      </a:lnTo>
                      <a:lnTo>
                        <a:pt x="4192" y="4610"/>
                      </a:lnTo>
                      <a:lnTo>
                        <a:pt x="3773" y="4820"/>
                      </a:lnTo>
                      <a:lnTo>
                        <a:pt x="3144" y="4925"/>
                      </a:lnTo>
                      <a:lnTo>
                        <a:pt x="2201" y="4925"/>
                      </a:lnTo>
                      <a:lnTo>
                        <a:pt x="2201" y="2829"/>
                      </a:lnTo>
                      <a:close/>
                      <a:moveTo>
                        <a:pt x="3353" y="6811"/>
                      </a:moveTo>
                      <a:lnTo>
                        <a:pt x="3982" y="6915"/>
                      </a:lnTo>
                      <a:lnTo>
                        <a:pt x="4506" y="7125"/>
                      </a:lnTo>
                      <a:lnTo>
                        <a:pt x="4820" y="7439"/>
                      </a:lnTo>
                      <a:lnTo>
                        <a:pt x="4925" y="7963"/>
                      </a:lnTo>
                      <a:lnTo>
                        <a:pt x="4820" y="8382"/>
                      </a:lnTo>
                      <a:lnTo>
                        <a:pt x="4506" y="8801"/>
                      </a:lnTo>
                      <a:lnTo>
                        <a:pt x="4087" y="9011"/>
                      </a:lnTo>
                      <a:lnTo>
                        <a:pt x="3563" y="9116"/>
                      </a:lnTo>
                      <a:lnTo>
                        <a:pt x="2201" y="9116"/>
                      </a:lnTo>
                      <a:lnTo>
                        <a:pt x="2201" y="6811"/>
                      </a:lnTo>
                      <a:close/>
                      <a:moveTo>
                        <a:pt x="944" y="0"/>
                      </a:moveTo>
                      <a:lnTo>
                        <a:pt x="944" y="210"/>
                      </a:lnTo>
                      <a:lnTo>
                        <a:pt x="944" y="943"/>
                      </a:lnTo>
                      <a:lnTo>
                        <a:pt x="315" y="943"/>
                      </a:lnTo>
                      <a:lnTo>
                        <a:pt x="105" y="1048"/>
                      </a:lnTo>
                      <a:lnTo>
                        <a:pt x="1" y="1258"/>
                      </a:lnTo>
                      <a:lnTo>
                        <a:pt x="1" y="1572"/>
                      </a:lnTo>
                      <a:lnTo>
                        <a:pt x="1" y="10373"/>
                      </a:lnTo>
                      <a:lnTo>
                        <a:pt x="1" y="10687"/>
                      </a:lnTo>
                      <a:lnTo>
                        <a:pt x="105" y="10792"/>
                      </a:lnTo>
                      <a:lnTo>
                        <a:pt x="315" y="10897"/>
                      </a:lnTo>
                      <a:lnTo>
                        <a:pt x="525" y="11002"/>
                      </a:lnTo>
                      <a:lnTo>
                        <a:pt x="944" y="11002"/>
                      </a:lnTo>
                      <a:lnTo>
                        <a:pt x="944" y="11630"/>
                      </a:lnTo>
                      <a:lnTo>
                        <a:pt x="944" y="11840"/>
                      </a:lnTo>
                      <a:lnTo>
                        <a:pt x="2410" y="11840"/>
                      </a:lnTo>
                      <a:lnTo>
                        <a:pt x="2515" y="11630"/>
                      </a:lnTo>
                      <a:lnTo>
                        <a:pt x="2515" y="11002"/>
                      </a:lnTo>
                      <a:lnTo>
                        <a:pt x="3563" y="11002"/>
                      </a:lnTo>
                      <a:lnTo>
                        <a:pt x="3563" y="11630"/>
                      </a:lnTo>
                      <a:lnTo>
                        <a:pt x="3563" y="11840"/>
                      </a:lnTo>
                      <a:lnTo>
                        <a:pt x="5030" y="11840"/>
                      </a:lnTo>
                      <a:lnTo>
                        <a:pt x="5030" y="11630"/>
                      </a:lnTo>
                      <a:lnTo>
                        <a:pt x="5030" y="10792"/>
                      </a:lnTo>
                      <a:lnTo>
                        <a:pt x="5763" y="10583"/>
                      </a:lnTo>
                      <a:lnTo>
                        <a:pt x="6287" y="10163"/>
                      </a:lnTo>
                      <a:lnTo>
                        <a:pt x="6706" y="9744"/>
                      </a:lnTo>
                      <a:lnTo>
                        <a:pt x="6916" y="9325"/>
                      </a:lnTo>
                      <a:lnTo>
                        <a:pt x="7125" y="8697"/>
                      </a:lnTo>
                      <a:lnTo>
                        <a:pt x="7125" y="8068"/>
                      </a:lnTo>
                      <a:lnTo>
                        <a:pt x="7021" y="7439"/>
                      </a:lnTo>
                      <a:lnTo>
                        <a:pt x="6811" y="6811"/>
                      </a:lnTo>
                      <a:lnTo>
                        <a:pt x="6392" y="6287"/>
                      </a:lnTo>
                      <a:lnTo>
                        <a:pt x="5868" y="5972"/>
                      </a:lnTo>
                      <a:lnTo>
                        <a:pt x="5239" y="5763"/>
                      </a:lnTo>
                      <a:lnTo>
                        <a:pt x="5239" y="5658"/>
                      </a:lnTo>
                      <a:lnTo>
                        <a:pt x="5658" y="5449"/>
                      </a:lnTo>
                      <a:lnTo>
                        <a:pt x="5973" y="5134"/>
                      </a:lnTo>
                      <a:lnTo>
                        <a:pt x="6287" y="4820"/>
                      </a:lnTo>
                      <a:lnTo>
                        <a:pt x="6497" y="4401"/>
                      </a:lnTo>
                      <a:lnTo>
                        <a:pt x="6706" y="3982"/>
                      </a:lnTo>
                      <a:lnTo>
                        <a:pt x="6706" y="3458"/>
                      </a:lnTo>
                      <a:lnTo>
                        <a:pt x="6706" y="2934"/>
                      </a:lnTo>
                      <a:lnTo>
                        <a:pt x="6601" y="2515"/>
                      </a:lnTo>
                      <a:lnTo>
                        <a:pt x="6287" y="1991"/>
                      </a:lnTo>
                      <a:lnTo>
                        <a:pt x="5973" y="1677"/>
                      </a:lnTo>
                      <a:lnTo>
                        <a:pt x="5554" y="1362"/>
                      </a:lnTo>
                      <a:lnTo>
                        <a:pt x="5030" y="1153"/>
                      </a:lnTo>
                      <a:lnTo>
                        <a:pt x="5030" y="210"/>
                      </a:lnTo>
                      <a:lnTo>
                        <a:pt x="5030" y="0"/>
                      </a:lnTo>
                      <a:lnTo>
                        <a:pt x="3563" y="0"/>
                      </a:lnTo>
                      <a:lnTo>
                        <a:pt x="3563" y="210"/>
                      </a:lnTo>
                      <a:lnTo>
                        <a:pt x="3563" y="943"/>
                      </a:lnTo>
                      <a:lnTo>
                        <a:pt x="2515" y="943"/>
                      </a:lnTo>
                      <a:lnTo>
                        <a:pt x="2515" y="210"/>
                      </a:lnTo>
                      <a:lnTo>
                        <a:pt x="241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561" name="Google Shape;1561;p37"/>
            <p:cNvSpPr/>
            <p:nvPr/>
          </p:nvSpPr>
          <p:spPr>
            <a:xfrm flipH="1">
              <a:off x="7320951" y="313588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2" name="Google Shape;1562;p37"/>
          <p:cNvGrpSpPr/>
          <p:nvPr/>
        </p:nvGrpSpPr>
        <p:grpSpPr>
          <a:xfrm>
            <a:off x="329514" y="3718349"/>
            <a:ext cx="763668" cy="1223176"/>
            <a:chOff x="7284973" y="2129121"/>
            <a:chExt cx="1031704" cy="1652271"/>
          </a:xfrm>
        </p:grpSpPr>
        <p:grpSp>
          <p:nvGrpSpPr>
            <p:cNvPr id="1563" name="Google Shape;1563;p37"/>
            <p:cNvGrpSpPr/>
            <p:nvPr/>
          </p:nvGrpSpPr>
          <p:grpSpPr>
            <a:xfrm>
              <a:off x="7284973" y="2129121"/>
              <a:ext cx="1031704" cy="1055871"/>
              <a:chOff x="2071425" y="-1359475"/>
              <a:chExt cx="1118500" cy="1144700"/>
            </a:xfrm>
          </p:grpSpPr>
          <p:sp>
            <p:nvSpPr>
              <p:cNvPr id="1564" name="Google Shape;1564;p37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37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37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37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37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9" name="Google Shape;1569;p37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0" name="Google Shape;1570;p37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37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37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37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37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37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37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37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37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37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37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81" name="Google Shape;1581;p37"/>
            <p:cNvGrpSpPr/>
            <p:nvPr/>
          </p:nvGrpSpPr>
          <p:grpSpPr>
            <a:xfrm>
              <a:off x="7502977" y="3185015"/>
              <a:ext cx="596397" cy="596376"/>
              <a:chOff x="7252362" y="2945404"/>
              <a:chExt cx="1046678" cy="1046825"/>
            </a:xfrm>
          </p:grpSpPr>
          <p:sp>
            <p:nvSpPr>
              <p:cNvPr id="1582" name="Google Shape;1582;p37"/>
              <p:cNvSpPr/>
              <p:nvPr/>
            </p:nvSpPr>
            <p:spPr>
              <a:xfrm>
                <a:off x="7252362" y="2945404"/>
                <a:ext cx="1046678" cy="1046825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3" name="Google Shape;1583;p37"/>
              <p:cNvSpPr/>
              <p:nvPr/>
            </p:nvSpPr>
            <p:spPr>
              <a:xfrm>
                <a:off x="7252362" y="2945404"/>
                <a:ext cx="1046678" cy="1046825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37"/>
              <p:cNvSpPr/>
              <p:nvPr/>
            </p:nvSpPr>
            <p:spPr>
              <a:xfrm>
                <a:off x="7357018" y="3050067"/>
                <a:ext cx="837366" cy="83749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37"/>
              <p:cNvSpPr/>
              <p:nvPr/>
            </p:nvSpPr>
            <p:spPr>
              <a:xfrm>
                <a:off x="7406261" y="3099314"/>
                <a:ext cx="738880" cy="738943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37"/>
              <p:cNvSpPr/>
              <p:nvPr/>
            </p:nvSpPr>
            <p:spPr>
              <a:xfrm>
                <a:off x="7646364" y="3240941"/>
                <a:ext cx="258673" cy="449571"/>
              </a:xfrm>
              <a:custGeom>
                <a:avLst/>
                <a:gdLst/>
                <a:ahLst/>
                <a:cxnLst/>
                <a:rect l="l" t="t" r="r" b="b"/>
                <a:pathLst>
                  <a:path w="4402" h="7650" extrusionOk="0">
                    <a:moveTo>
                      <a:pt x="1677" y="1"/>
                    </a:moveTo>
                    <a:lnTo>
                      <a:pt x="1677" y="106"/>
                    </a:lnTo>
                    <a:lnTo>
                      <a:pt x="1677" y="734"/>
                    </a:lnTo>
                    <a:lnTo>
                      <a:pt x="1572" y="734"/>
                    </a:lnTo>
                    <a:lnTo>
                      <a:pt x="944" y="944"/>
                    </a:lnTo>
                    <a:lnTo>
                      <a:pt x="525" y="1363"/>
                    </a:lnTo>
                    <a:lnTo>
                      <a:pt x="210" y="1782"/>
                    </a:lnTo>
                    <a:lnTo>
                      <a:pt x="105" y="2411"/>
                    </a:lnTo>
                    <a:lnTo>
                      <a:pt x="210" y="2935"/>
                    </a:lnTo>
                    <a:lnTo>
                      <a:pt x="420" y="3354"/>
                    </a:lnTo>
                    <a:lnTo>
                      <a:pt x="629" y="3668"/>
                    </a:lnTo>
                    <a:lnTo>
                      <a:pt x="1048" y="3877"/>
                    </a:lnTo>
                    <a:lnTo>
                      <a:pt x="1991" y="4297"/>
                    </a:lnTo>
                    <a:lnTo>
                      <a:pt x="2725" y="4611"/>
                    </a:lnTo>
                    <a:lnTo>
                      <a:pt x="3039" y="4820"/>
                    </a:lnTo>
                    <a:lnTo>
                      <a:pt x="3144" y="5030"/>
                    </a:lnTo>
                    <a:lnTo>
                      <a:pt x="3144" y="5240"/>
                    </a:lnTo>
                    <a:lnTo>
                      <a:pt x="3144" y="5449"/>
                    </a:lnTo>
                    <a:lnTo>
                      <a:pt x="2934" y="5659"/>
                    </a:lnTo>
                    <a:lnTo>
                      <a:pt x="2725" y="5868"/>
                    </a:lnTo>
                    <a:lnTo>
                      <a:pt x="1887" y="5868"/>
                    </a:lnTo>
                    <a:lnTo>
                      <a:pt x="1467" y="5659"/>
                    </a:lnTo>
                    <a:lnTo>
                      <a:pt x="1258" y="5344"/>
                    </a:lnTo>
                    <a:lnTo>
                      <a:pt x="1153" y="5030"/>
                    </a:lnTo>
                    <a:lnTo>
                      <a:pt x="1153" y="4925"/>
                    </a:lnTo>
                    <a:lnTo>
                      <a:pt x="1153" y="4820"/>
                    </a:lnTo>
                    <a:lnTo>
                      <a:pt x="105" y="4820"/>
                    </a:lnTo>
                    <a:lnTo>
                      <a:pt x="1" y="4925"/>
                    </a:lnTo>
                    <a:lnTo>
                      <a:pt x="1" y="5135"/>
                    </a:lnTo>
                    <a:lnTo>
                      <a:pt x="105" y="5763"/>
                    </a:lnTo>
                    <a:lnTo>
                      <a:pt x="420" y="6287"/>
                    </a:lnTo>
                    <a:lnTo>
                      <a:pt x="944" y="6706"/>
                    </a:lnTo>
                    <a:lnTo>
                      <a:pt x="1572" y="6916"/>
                    </a:lnTo>
                    <a:lnTo>
                      <a:pt x="1677" y="6916"/>
                    </a:lnTo>
                    <a:lnTo>
                      <a:pt x="1677" y="7545"/>
                    </a:lnTo>
                    <a:lnTo>
                      <a:pt x="1677" y="7649"/>
                    </a:lnTo>
                    <a:lnTo>
                      <a:pt x="2725" y="7649"/>
                    </a:lnTo>
                    <a:lnTo>
                      <a:pt x="2725" y="7545"/>
                    </a:lnTo>
                    <a:lnTo>
                      <a:pt x="2725" y="6916"/>
                    </a:lnTo>
                    <a:lnTo>
                      <a:pt x="3458" y="6706"/>
                    </a:lnTo>
                    <a:lnTo>
                      <a:pt x="3982" y="6287"/>
                    </a:lnTo>
                    <a:lnTo>
                      <a:pt x="4296" y="5868"/>
                    </a:lnTo>
                    <a:lnTo>
                      <a:pt x="4401" y="5240"/>
                    </a:lnTo>
                    <a:lnTo>
                      <a:pt x="4296" y="4716"/>
                    </a:lnTo>
                    <a:lnTo>
                      <a:pt x="4087" y="4297"/>
                    </a:lnTo>
                    <a:lnTo>
                      <a:pt x="3773" y="3982"/>
                    </a:lnTo>
                    <a:lnTo>
                      <a:pt x="3458" y="3773"/>
                    </a:lnTo>
                    <a:lnTo>
                      <a:pt x="2515" y="3354"/>
                    </a:lnTo>
                    <a:lnTo>
                      <a:pt x="1782" y="3039"/>
                    </a:lnTo>
                    <a:lnTo>
                      <a:pt x="1363" y="2830"/>
                    </a:lnTo>
                    <a:lnTo>
                      <a:pt x="1258" y="2620"/>
                    </a:lnTo>
                    <a:lnTo>
                      <a:pt x="1258" y="2411"/>
                    </a:lnTo>
                    <a:lnTo>
                      <a:pt x="1363" y="2201"/>
                    </a:lnTo>
                    <a:lnTo>
                      <a:pt x="1467" y="1992"/>
                    </a:lnTo>
                    <a:lnTo>
                      <a:pt x="1782" y="1782"/>
                    </a:lnTo>
                    <a:lnTo>
                      <a:pt x="2096" y="1782"/>
                    </a:lnTo>
                    <a:lnTo>
                      <a:pt x="2515" y="1887"/>
                    </a:lnTo>
                    <a:lnTo>
                      <a:pt x="2830" y="1992"/>
                    </a:lnTo>
                    <a:lnTo>
                      <a:pt x="3144" y="2306"/>
                    </a:lnTo>
                    <a:lnTo>
                      <a:pt x="3144" y="2620"/>
                    </a:lnTo>
                    <a:lnTo>
                      <a:pt x="3144" y="2725"/>
                    </a:lnTo>
                    <a:lnTo>
                      <a:pt x="3249" y="2830"/>
                    </a:lnTo>
                    <a:lnTo>
                      <a:pt x="4296" y="2830"/>
                    </a:lnTo>
                    <a:lnTo>
                      <a:pt x="4296" y="2725"/>
                    </a:lnTo>
                    <a:lnTo>
                      <a:pt x="4296" y="2620"/>
                    </a:lnTo>
                    <a:lnTo>
                      <a:pt x="4192" y="1992"/>
                    </a:lnTo>
                    <a:lnTo>
                      <a:pt x="3877" y="1363"/>
                    </a:lnTo>
                    <a:lnTo>
                      <a:pt x="3353" y="1049"/>
                    </a:lnTo>
                    <a:lnTo>
                      <a:pt x="2725" y="734"/>
                    </a:lnTo>
                    <a:lnTo>
                      <a:pt x="2725" y="106"/>
                    </a:lnTo>
                    <a:lnTo>
                      <a:pt x="272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">
    <p:spTree>
      <p:nvGrpSpPr>
        <p:cNvPr id="1" name="Shape 1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" name="Google Shape;1588;p38"/>
          <p:cNvSpPr/>
          <p:nvPr/>
        </p:nvSpPr>
        <p:spPr>
          <a:xfrm rot="10800000" flipH="1">
            <a:off x="6251395" y="-104772"/>
            <a:ext cx="3124461" cy="1074420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9" name="Google Shape;1589;p38"/>
          <p:cNvGrpSpPr/>
          <p:nvPr/>
        </p:nvGrpSpPr>
        <p:grpSpPr>
          <a:xfrm>
            <a:off x="8076476" y="4152963"/>
            <a:ext cx="775406" cy="785488"/>
            <a:chOff x="8076476" y="4152963"/>
            <a:chExt cx="775406" cy="785488"/>
          </a:xfrm>
        </p:grpSpPr>
        <p:sp>
          <p:nvSpPr>
            <p:cNvPr id="1590" name="Google Shape;1590;p38"/>
            <p:cNvSpPr/>
            <p:nvPr/>
          </p:nvSpPr>
          <p:spPr>
            <a:xfrm flipH="1">
              <a:off x="8509088" y="4152963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8"/>
            <p:cNvSpPr/>
            <p:nvPr/>
          </p:nvSpPr>
          <p:spPr>
            <a:xfrm flipH="1">
              <a:off x="8076476" y="4689600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92" name="Google Shape;1592;p38"/>
          <p:cNvSpPr/>
          <p:nvPr/>
        </p:nvSpPr>
        <p:spPr>
          <a:xfrm rot="10800000" flipH="1">
            <a:off x="-232175" y="-47627"/>
            <a:ext cx="2792246" cy="960126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3" name="Google Shape;1593;p38"/>
          <p:cNvSpPr/>
          <p:nvPr/>
        </p:nvSpPr>
        <p:spPr>
          <a:xfrm flipH="1">
            <a:off x="-672325" y="4146445"/>
            <a:ext cx="2767361" cy="1075416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4" name="Google Shape;1594;p38"/>
          <p:cNvGrpSpPr/>
          <p:nvPr/>
        </p:nvGrpSpPr>
        <p:grpSpPr>
          <a:xfrm flipH="1">
            <a:off x="8134355" y="242168"/>
            <a:ext cx="1617234" cy="841779"/>
            <a:chOff x="377200" y="4178003"/>
            <a:chExt cx="1435500" cy="747185"/>
          </a:xfrm>
        </p:grpSpPr>
        <p:sp>
          <p:nvSpPr>
            <p:cNvPr id="1595" name="Google Shape;1595;p38"/>
            <p:cNvSpPr/>
            <p:nvPr/>
          </p:nvSpPr>
          <p:spPr>
            <a:xfrm>
              <a:off x="377200" y="4810888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96" name="Google Shape;1596;p38"/>
            <p:cNvGrpSpPr/>
            <p:nvPr/>
          </p:nvGrpSpPr>
          <p:grpSpPr>
            <a:xfrm>
              <a:off x="616038" y="4708991"/>
              <a:ext cx="915623" cy="177017"/>
              <a:chOff x="1772600" y="-1034697"/>
              <a:chExt cx="3840699" cy="742522"/>
            </a:xfrm>
          </p:grpSpPr>
          <p:sp>
            <p:nvSpPr>
              <p:cNvPr id="1597" name="Google Shape;1597;p3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8" name="Google Shape;1598;p3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9" name="Google Shape;1599;p3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1600;p3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3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3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03" name="Google Shape;1603;p38"/>
            <p:cNvGrpSpPr/>
            <p:nvPr/>
          </p:nvGrpSpPr>
          <p:grpSpPr>
            <a:xfrm>
              <a:off x="735244" y="4531987"/>
              <a:ext cx="915623" cy="177017"/>
              <a:chOff x="1772600" y="-1034697"/>
              <a:chExt cx="3840699" cy="742522"/>
            </a:xfrm>
          </p:grpSpPr>
          <p:sp>
            <p:nvSpPr>
              <p:cNvPr id="1604" name="Google Shape;1604;p3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3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3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3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1608;p3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1609;p3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10" name="Google Shape;1610;p38"/>
            <p:cNvGrpSpPr/>
            <p:nvPr/>
          </p:nvGrpSpPr>
          <p:grpSpPr>
            <a:xfrm>
              <a:off x="616038" y="4354982"/>
              <a:ext cx="915623" cy="177017"/>
              <a:chOff x="1772600" y="-1034697"/>
              <a:chExt cx="3840699" cy="742522"/>
            </a:xfrm>
          </p:grpSpPr>
          <p:sp>
            <p:nvSpPr>
              <p:cNvPr id="1611" name="Google Shape;1611;p3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1612;p3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1613;p3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1614;p3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1615;p3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1616;p3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17" name="Google Shape;1617;p38"/>
            <p:cNvGrpSpPr/>
            <p:nvPr/>
          </p:nvGrpSpPr>
          <p:grpSpPr>
            <a:xfrm>
              <a:off x="854789" y="4178003"/>
              <a:ext cx="915623" cy="177017"/>
              <a:chOff x="1772600" y="-1034697"/>
              <a:chExt cx="3840699" cy="742522"/>
            </a:xfrm>
          </p:grpSpPr>
          <p:sp>
            <p:nvSpPr>
              <p:cNvPr id="1618" name="Google Shape;1618;p3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3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1620;p3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1621;p3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1622;p3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1623;p3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24" name="Google Shape;1624;p38"/>
          <p:cNvGrpSpPr/>
          <p:nvPr/>
        </p:nvGrpSpPr>
        <p:grpSpPr>
          <a:xfrm>
            <a:off x="-98175" y="3747525"/>
            <a:ext cx="2000051" cy="1314738"/>
            <a:chOff x="146175" y="3728200"/>
            <a:chExt cx="2000051" cy="1314738"/>
          </a:xfrm>
        </p:grpSpPr>
        <p:grpSp>
          <p:nvGrpSpPr>
            <p:cNvPr id="1625" name="Google Shape;1625;p38"/>
            <p:cNvGrpSpPr/>
            <p:nvPr/>
          </p:nvGrpSpPr>
          <p:grpSpPr>
            <a:xfrm>
              <a:off x="146175" y="4178801"/>
              <a:ext cx="1435500" cy="864137"/>
              <a:chOff x="7308975" y="4130376"/>
              <a:chExt cx="1435500" cy="864137"/>
            </a:xfrm>
          </p:grpSpPr>
          <p:sp>
            <p:nvSpPr>
              <p:cNvPr id="1626" name="Google Shape;1626;p38"/>
              <p:cNvSpPr/>
              <p:nvPr/>
            </p:nvSpPr>
            <p:spPr>
              <a:xfrm>
                <a:off x="7308975" y="4880213"/>
                <a:ext cx="1435500" cy="1143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27" name="Google Shape;1627;p38"/>
              <p:cNvGrpSpPr/>
              <p:nvPr/>
            </p:nvGrpSpPr>
            <p:grpSpPr>
              <a:xfrm>
                <a:off x="7504954" y="4735608"/>
                <a:ext cx="1043550" cy="201749"/>
                <a:chOff x="7333504" y="4523533"/>
                <a:chExt cx="1043550" cy="201749"/>
              </a:xfrm>
            </p:grpSpPr>
            <p:sp>
              <p:nvSpPr>
                <p:cNvPr id="1628" name="Google Shape;1628;p38"/>
                <p:cNvSpPr/>
                <p:nvPr/>
              </p:nvSpPr>
              <p:spPr>
                <a:xfrm>
                  <a:off x="7333504" y="4523533"/>
                  <a:ext cx="1043550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9" name="Google Shape;1629;p38"/>
                <p:cNvSpPr/>
                <p:nvPr/>
              </p:nvSpPr>
              <p:spPr>
                <a:xfrm>
                  <a:off x="7399444" y="4523533"/>
                  <a:ext cx="97005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0" name="Google Shape;1630;p38"/>
                <p:cNvSpPr/>
                <p:nvPr/>
              </p:nvSpPr>
              <p:spPr>
                <a:xfrm>
                  <a:off x="8217931" y="4523533"/>
                  <a:ext cx="97043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1" name="Google Shape;1631;p38"/>
                <p:cNvSpPr/>
                <p:nvPr/>
              </p:nvSpPr>
              <p:spPr>
                <a:xfrm>
                  <a:off x="7589524" y="4523533"/>
                  <a:ext cx="116407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2" name="Google Shape;1632;p38"/>
                <p:cNvSpPr/>
                <p:nvPr/>
              </p:nvSpPr>
              <p:spPr>
                <a:xfrm>
                  <a:off x="8027850" y="4523533"/>
                  <a:ext cx="116444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3" name="Google Shape;1633;p38"/>
                <p:cNvSpPr/>
                <p:nvPr/>
              </p:nvSpPr>
              <p:spPr>
                <a:xfrm>
                  <a:off x="7795118" y="4523533"/>
                  <a:ext cx="143546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34" name="Google Shape;1634;p38"/>
              <p:cNvGrpSpPr/>
              <p:nvPr/>
            </p:nvGrpSpPr>
            <p:grpSpPr>
              <a:xfrm>
                <a:off x="7351222" y="4533876"/>
                <a:ext cx="1043550" cy="201749"/>
                <a:chOff x="7179772" y="4321801"/>
                <a:chExt cx="1043550" cy="201749"/>
              </a:xfrm>
            </p:grpSpPr>
            <p:sp>
              <p:nvSpPr>
                <p:cNvPr id="1635" name="Google Shape;1635;p38"/>
                <p:cNvSpPr/>
                <p:nvPr/>
              </p:nvSpPr>
              <p:spPr>
                <a:xfrm>
                  <a:off x="7179772" y="4321801"/>
                  <a:ext cx="1043550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6" name="Google Shape;1636;p38"/>
                <p:cNvSpPr/>
                <p:nvPr/>
              </p:nvSpPr>
              <p:spPr>
                <a:xfrm>
                  <a:off x="7245712" y="4321801"/>
                  <a:ext cx="97005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7" name="Google Shape;1637;p38"/>
                <p:cNvSpPr/>
                <p:nvPr/>
              </p:nvSpPr>
              <p:spPr>
                <a:xfrm>
                  <a:off x="8064199" y="4321801"/>
                  <a:ext cx="97043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8" name="Google Shape;1638;p38"/>
                <p:cNvSpPr/>
                <p:nvPr/>
              </p:nvSpPr>
              <p:spPr>
                <a:xfrm>
                  <a:off x="7435792" y="4321801"/>
                  <a:ext cx="116407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9" name="Google Shape;1639;p38"/>
                <p:cNvSpPr/>
                <p:nvPr/>
              </p:nvSpPr>
              <p:spPr>
                <a:xfrm>
                  <a:off x="7874118" y="4321801"/>
                  <a:ext cx="116444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0" name="Google Shape;1640;p38"/>
                <p:cNvSpPr/>
                <p:nvPr/>
              </p:nvSpPr>
              <p:spPr>
                <a:xfrm>
                  <a:off x="7641386" y="4321801"/>
                  <a:ext cx="143546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41" name="Google Shape;1641;p38"/>
              <p:cNvGrpSpPr/>
              <p:nvPr/>
            </p:nvGrpSpPr>
            <p:grpSpPr>
              <a:xfrm>
                <a:off x="7504954" y="4332133"/>
                <a:ext cx="1043550" cy="201749"/>
                <a:chOff x="7333504" y="4523533"/>
                <a:chExt cx="1043550" cy="201749"/>
              </a:xfrm>
            </p:grpSpPr>
            <p:sp>
              <p:nvSpPr>
                <p:cNvPr id="1642" name="Google Shape;1642;p38"/>
                <p:cNvSpPr/>
                <p:nvPr/>
              </p:nvSpPr>
              <p:spPr>
                <a:xfrm>
                  <a:off x="7333504" y="4523533"/>
                  <a:ext cx="1043550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3" name="Google Shape;1643;p38"/>
                <p:cNvSpPr/>
                <p:nvPr/>
              </p:nvSpPr>
              <p:spPr>
                <a:xfrm>
                  <a:off x="7399444" y="4523533"/>
                  <a:ext cx="97005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4" name="Google Shape;1644;p38"/>
                <p:cNvSpPr/>
                <p:nvPr/>
              </p:nvSpPr>
              <p:spPr>
                <a:xfrm>
                  <a:off x="8217931" y="4523533"/>
                  <a:ext cx="97043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5" name="Google Shape;1645;p38"/>
                <p:cNvSpPr/>
                <p:nvPr/>
              </p:nvSpPr>
              <p:spPr>
                <a:xfrm>
                  <a:off x="7589524" y="4523533"/>
                  <a:ext cx="116407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6" name="Google Shape;1646;p38"/>
                <p:cNvSpPr/>
                <p:nvPr/>
              </p:nvSpPr>
              <p:spPr>
                <a:xfrm>
                  <a:off x="8027850" y="4523533"/>
                  <a:ext cx="116444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7" name="Google Shape;1647;p38"/>
                <p:cNvSpPr/>
                <p:nvPr/>
              </p:nvSpPr>
              <p:spPr>
                <a:xfrm>
                  <a:off x="7795118" y="4523533"/>
                  <a:ext cx="143546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48" name="Google Shape;1648;p38"/>
              <p:cNvGrpSpPr/>
              <p:nvPr/>
            </p:nvGrpSpPr>
            <p:grpSpPr>
              <a:xfrm>
                <a:off x="7351222" y="4130376"/>
                <a:ext cx="1043550" cy="201749"/>
                <a:chOff x="7179772" y="4321801"/>
                <a:chExt cx="1043550" cy="201749"/>
              </a:xfrm>
            </p:grpSpPr>
            <p:sp>
              <p:nvSpPr>
                <p:cNvPr id="1649" name="Google Shape;1649;p38"/>
                <p:cNvSpPr/>
                <p:nvPr/>
              </p:nvSpPr>
              <p:spPr>
                <a:xfrm>
                  <a:off x="7179772" y="4321801"/>
                  <a:ext cx="1043550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0" name="Google Shape;1650;p38"/>
                <p:cNvSpPr/>
                <p:nvPr/>
              </p:nvSpPr>
              <p:spPr>
                <a:xfrm>
                  <a:off x="7245712" y="4321801"/>
                  <a:ext cx="97005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1" name="Google Shape;1651;p38"/>
                <p:cNvSpPr/>
                <p:nvPr/>
              </p:nvSpPr>
              <p:spPr>
                <a:xfrm>
                  <a:off x="8064199" y="4321801"/>
                  <a:ext cx="97043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2" name="Google Shape;1652;p38"/>
                <p:cNvSpPr/>
                <p:nvPr/>
              </p:nvSpPr>
              <p:spPr>
                <a:xfrm>
                  <a:off x="7435792" y="4321801"/>
                  <a:ext cx="116407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3" name="Google Shape;1653;p38"/>
                <p:cNvSpPr/>
                <p:nvPr/>
              </p:nvSpPr>
              <p:spPr>
                <a:xfrm>
                  <a:off x="7874118" y="4321801"/>
                  <a:ext cx="116444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4" name="Google Shape;1654;p38"/>
                <p:cNvSpPr/>
                <p:nvPr/>
              </p:nvSpPr>
              <p:spPr>
                <a:xfrm>
                  <a:off x="7641386" y="4321801"/>
                  <a:ext cx="143546" cy="2017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655" name="Google Shape;1655;p38"/>
            <p:cNvSpPr/>
            <p:nvPr/>
          </p:nvSpPr>
          <p:spPr>
            <a:xfrm>
              <a:off x="1803431" y="4480700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8"/>
            <p:cNvSpPr/>
            <p:nvPr/>
          </p:nvSpPr>
          <p:spPr>
            <a:xfrm>
              <a:off x="505100" y="3728200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">
    <p:spTree>
      <p:nvGrpSpPr>
        <p:cNvPr id="1" name="Shape 1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8" name="Google Shape;1658;p39"/>
          <p:cNvGrpSpPr/>
          <p:nvPr/>
        </p:nvGrpSpPr>
        <p:grpSpPr>
          <a:xfrm>
            <a:off x="6170309" y="4080959"/>
            <a:ext cx="3663229" cy="1423570"/>
            <a:chOff x="6686150" y="4281439"/>
            <a:chExt cx="3147374" cy="1223103"/>
          </a:xfrm>
        </p:grpSpPr>
        <p:sp>
          <p:nvSpPr>
            <p:cNvPr id="1659" name="Google Shape;1659;p39"/>
            <p:cNvSpPr/>
            <p:nvPr/>
          </p:nvSpPr>
          <p:spPr>
            <a:xfrm flipH="1">
              <a:off x="6686150" y="4281450"/>
              <a:ext cx="3147374" cy="1223092"/>
            </a:xfrm>
            <a:custGeom>
              <a:avLst/>
              <a:gdLst/>
              <a:ahLst/>
              <a:cxnLst/>
              <a:rect l="l" t="t" r="r" b="b"/>
              <a:pathLst>
                <a:path w="36672" h="14251" extrusionOk="0">
                  <a:moveTo>
                    <a:pt x="25461" y="1"/>
                  </a:moveTo>
                  <a:lnTo>
                    <a:pt x="24413" y="106"/>
                  </a:lnTo>
                  <a:lnTo>
                    <a:pt x="23575" y="211"/>
                  </a:lnTo>
                  <a:lnTo>
                    <a:pt x="22737" y="525"/>
                  </a:lnTo>
                  <a:lnTo>
                    <a:pt x="21899" y="839"/>
                  </a:lnTo>
                  <a:lnTo>
                    <a:pt x="21270" y="1154"/>
                  </a:lnTo>
                  <a:lnTo>
                    <a:pt x="20641" y="1573"/>
                  </a:lnTo>
                  <a:lnTo>
                    <a:pt x="19489" y="2516"/>
                  </a:lnTo>
                  <a:lnTo>
                    <a:pt x="18651" y="3459"/>
                  </a:lnTo>
                  <a:lnTo>
                    <a:pt x="18127" y="4297"/>
                  </a:lnTo>
                  <a:lnTo>
                    <a:pt x="17603" y="5030"/>
                  </a:lnTo>
                  <a:lnTo>
                    <a:pt x="14983" y="5030"/>
                  </a:lnTo>
                  <a:lnTo>
                    <a:pt x="13621" y="5240"/>
                  </a:lnTo>
                  <a:lnTo>
                    <a:pt x="12154" y="5554"/>
                  </a:lnTo>
                  <a:lnTo>
                    <a:pt x="11421" y="5764"/>
                  </a:lnTo>
                  <a:lnTo>
                    <a:pt x="10792" y="6183"/>
                  </a:lnTo>
                  <a:lnTo>
                    <a:pt x="10059" y="6497"/>
                  </a:lnTo>
                  <a:lnTo>
                    <a:pt x="9535" y="7021"/>
                  </a:lnTo>
                  <a:lnTo>
                    <a:pt x="8906" y="7545"/>
                  </a:lnTo>
                  <a:lnTo>
                    <a:pt x="8487" y="8173"/>
                  </a:lnTo>
                  <a:lnTo>
                    <a:pt x="8173" y="8907"/>
                  </a:lnTo>
                  <a:lnTo>
                    <a:pt x="7859" y="9850"/>
                  </a:lnTo>
                  <a:lnTo>
                    <a:pt x="7754" y="10793"/>
                  </a:lnTo>
                  <a:lnTo>
                    <a:pt x="7754" y="11841"/>
                  </a:lnTo>
                  <a:lnTo>
                    <a:pt x="7021" y="11526"/>
                  </a:lnTo>
                  <a:lnTo>
                    <a:pt x="6287" y="11317"/>
                  </a:lnTo>
                  <a:lnTo>
                    <a:pt x="5658" y="11212"/>
                  </a:lnTo>
                  <a:lnTo>
                    <a:pt x="4401" y="11212"/>
                  </a:lnTo>
                  <a:lnTo>
                    <a:pt x="3877" y="11317"/>
                  </a:lnTo>
                  <a:lnTo>
                    <a:pt x="2830" y="11631"/>
                  </a:lnTo>
                  <a:lnTo>
                    <a:pt x="1991" y="12155"/>
                  </a:lnTo>
                  <a:lnTo>
                    <a:pt x="1258" y="12679"/>
                  </a:lnTo>
                  <a:lnTo>
                    <a:pt x="734" y="13307"/>
                  </a:lnTo>
                  <a:lnTo>
                    <a:pt x="315" y="13727"/>
                  </a:lnTo>
                  <a:lnTo>
                    <a:pt x="1" y="14250"/>
                  </a:lnTo>
                  <a:lnTo>
                    <a:pt x="36567" y="14250"/>
                  </a:lnTo>
                  <a:lnTo>
                    <a:pt x="36672" y="13517"/>
                  </a:lnTo>
                  <a:lnTo>
                    <a:pt x="36672" y="12888"/>
                  </a:lnTo>
                  <a:lnTo>
                    <a:pt x="36567" y="12260"/>
                  </a:lnTo>
                  <a:lnTo>
                    <a:pt x="36462" y="11841"/>
                  </a:lnTo>
                  <a:lnTo>
                    <a:pt x="36253" y="11317"/>
                  </a:lnTo>
                  <a:lnTo>
                    <a:pt x="36043" y="11002"/>
                  </a:lnTo>
                  <a:lnTo>
                    <a:pt x="35415" y="10478"/>
                  </a:lnTo>
                  <a:lnTo>
                    <a:pt x="34786" y="10059"/>
                  </a:lnTo>
                  <a:lnTo>
                    <a:pt x="34262" y="9850"/>
                  </a:lnTo>
                  <a:lnTo>
                    <a:pt x="33633" y="9745"/>
                  </a:lnTo>
                  <a:lnTo>
                    <a:pt x="33633" y="9326"/>
                  </a:lnTo>
                  <a:lnTo>
                    <a:pt x="33633" y="8488"/>
                  </a:lnTo>
                  <a:lnTo>
                    <a:pt x="33529" y="7126"/>
                  </a:lnTo>
                  <a:lnTo>
                    <a:pt x="33319" y="6287"/>
                  </a:lnTo>
                  <a:lnTo>
                    <a:pt x="33109" y="5554"/>
                  </a:lnTo>
                  <a:lnTo>
                    <a:pt x="32795" y="4716"/>
                  </a:lnTo>
                  <a:lnTo>
                    <a:pt x="32481" y="3878"/>
                  </a:lnTo>
                  <a:lnTo>
                    <a:pt x="31957" y="3039"/>
                  </a:lnTo>
                  <a:lnTo>
                    <a:pt x="31328" y="2306"/>
                  </a:lnTo>
                  <a:lnTo>
                    <a:pt x="30595" y="1677"/>
                  </a:lnTo>
                  <a:lnTo>
                    <a:pt x="29652" y="1049"/>
                  </a:lnTo>
                  <a:lnTo>
                    <a:pt x="28604" y="630"/>
                  </a:lnTo>
                  <a:lnTo>
                    <a:pt x="27347" y="211"/>
                  </a:lnTo>
                  <a:lnTo>
                    <a:pt x="26404" y="106"/>
                  </a:lnTo>
                  <a:lnTo>
                    <a:pt x="2546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0" name="Google Shape;1660;p39"/>
            <p:cNvGrpSpPr/>
            <p:nvPr/>
          </p:nvGrpSpPr>
          <p:grpSpPr>
            <a:xfrm>
              <a:off x="8015632" y="4281439"/>
              <a:ext cx="834047" cy="834162"/>
              <a:chOff x="5211251" y="5483994"/>
              <a:chExt cx="539347" cy="539422"/>
            </a:xfrm>
          </p:grpSpPr>
          <p:sp>
            <p:nvSpPr>
              <p:cNvPr id="1661" name="Google Shape;1661;p39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1662;p39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1663;p39"/>
              <p:cNvSpPr/>
              <p:nvPr/>
            </p:nvSpPr>
            <p:spPr>
              <a:xfrm>
                <a:off x="5265180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1664;p39"/>
              <p:cNvSpPr/>
              <p:nvPr/>
            </p:nvSpPr>
            <p:spPr>
              <a:xfrm>
                <a:off x="5290554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1665;p39"/>
              <p:cNvSpPr/>
              <p:nvPr/>
            </p:nvSpPr>
            <p:spPr>
              <a:xfrm>
                <a:off x="5413600" y="5641826"/>
                <a:ext cx="134646" cy="223717"/>
              </a:xfrm>
              <a:custGeom>
                <a:avLst/>
                <a:gdLst/>
                <a:ahLst/>
                <a:cxnLst/>
                <a:rect l="l" t="t" r="r" b="b"/>
                <a:pathLst>
                  <a:path w="7126" h="11840" extrusionOk="0">
                    <a:moveTo>
                      <a:pt x="3144" y="2829"/>
                    </a:moveTo>
                    <a:lnTo>
                      <a:pt x="3773" y="2934"/>
                    </a:lnTo>
                    <a:lnTo>
                      <a:pt x="4192" y="3039"/>
                    </a:lnTo>
                    <a:lnTo>
                      <a:pt x="4401" y="3458"/>
                    </a:lnTo>
                    <a:lnTo>
                      <a:pt x="4506" y="3877"/>
                    </a:lnTo>
                    <a:lnTo>
                      <a:pt x="4401" y="4296"/>
                    </a:lnTo>
                    <a:lnTo>
                      <a:pt x="4192" y="4610"/>
                    </a:lnTo>
                    <a:lnTo>
                      <a:pt x="3773" y="4820"/>
                    </a:lnTo>
                    <a:lnTo>
                      <a:pt x="3144" y="4925"/>
                    </a:lnTo>
                    <a:lnTo>
                      <a:pt x="2201" y="4925"/>
                    </a:lnTo>
                    <a:lnTo>
                      <a:pt x="2201" y="2829"/>
                    </a:lnTo>
                    <a:close/>
                    <a:moveTo>
                      <a:pt x="3353" y="6811"/>
                    </a:moveTo>
                    <a:lnTo>
                      <a:pt x="3982" y="6915"/>
                    </a:lnTo>
                    <a:lnTo>
                      <a:pt x="4506" y="7125"/>
                    </a:lnTo>
                    <a:lnTo>
                      <a:pt x="4820" y="7439"/>
                    </a:lnTo>
                    <a:lnTo>
                      <a:pt x="4925" y="7963"/>
                    </a:lnTo>
                    <a:lnTo>
                      <a:pt x="4820" y="8382"/>
                    </a:lnTo>
                    <a:lnTo>
                      <a:pt x="4506" y="8801"/>
                    </a:lnTo>
                    <a:lnTo>
                      <a:pt x="4087" y="9011"/>
                    </a:lnTo>
                    <a:lnTo>
                      <a:pt x="3563" y="9116"/>
                    </a:lnTo>
                    <a:lnTo>
                      <a:pt x="2201" y="9116"/>
                    </a:lnTo>
                    <a:lnTo>
                      <a:pt x="2201" y="6811"/>
                    </a:lnTo>
                    <a:close/>
                    <a:moveTo>
                      <a:pt x="944" y="0"/>
                    </a:moveTo>
                    <a:lnTo>
                      <a:pt x="944" y="210"/>
                    </a:lnTo>
                    <a:lnTo>
                      <a:pt x="944" y="943"/>
                    </a:lnTo>
                    <a:lnTo>
                      <a:pt x="315" y="943"/>
                    </a:lnTo>
                    <a:lnTo>
                      <a:pt x="105" y="1048"/>
                    </a:lnTo>
                    <a:lnTo>
                      <a:pt x="1" y="1258"/>
                    </a:lnTo>
                    <a:lnTo>
                      <a:pt x="1" y="1572"/>
                    </a:lnTo>
                    <a:lnTo>
                      <a:pt x="1" y="10373"/>
                    </a:lnTo>
                    <a:lnTo>
                      <a:pt x="1" y="10687"/>
                    </a:lnTo>
                    <a:lnTo>
                      <a:pt x="105" y="10792"/>
                    </a:lnTo>
                    <a:lnTo>
                      <a:pt x="315" y="10897"/>
                    </a:lnTo>
                    <a:lnTo>
                      <a:pt x="525" y="11002"/>
                    </a:lnTo>
                    <a:lnTo>
                      <a:pt x="944" y="11002"/>
                    </a:lnTo>
                    <a:lnTo>
                      <a:pt x="944" y="11630"/>
                    </a:lnTo>
                    <a:lnTo>
                      <a:pt x="944" y="11840"/>
                    </a:lnTo>
                    <a:lnTo>
                      <a:pt x="2410" y="11840"/>
                    </a:lnTo>
                    <a:lnTo>
                      <a:pt x="2515" y="11630"/>
                    </a:lnTo>
                    <a:lnTo>
                      <a:pt x="2515" y="11002"/>
                    </a:lnTo>
                    <a:lnTo>
                      <a:pt x="3563" y="11002"/>
                    </a:lnTo>
                    <a:lnTo>
                      <a:pt x="3563" y="11630"/>
                    </a:lnTo>
                    <a:lnTo>
                      <a:pt x="3563" y="11840"/>
                    </a:lnTo>
                    <a:lnTo>
                      <a:pt x="5030" y="11840"/>
                    </a:lnTo>
                    <a:lnTo>
                      <a:pt x="5030" y="11630"/>
                    </a:lnTo>
                    <a:lnTo>
                      <a:pt x="5030" y="10792"/>
                    </a:lnTo>
                    <a:lnTo>
                      <a:pt x="5763" y="10583"/>
                    </a:lnTo>
                    <a:lnTo>
                      <a:pt x="6287" y="10163"/>
                    </a:lnTo>
                    <a:lnTo>
                      <a:pt x="6706" y="9744"/>
                    </a:lnTo>
                    <a:lnTo>
                      <a:pt x="6916" y="9325"/>
                    </a:lnTo>
                    <a:lnTo>
                      <a:pt x="7125" y="8697"/>
                    </a:lnTo>
                    <a:lnTo>
                      <a:pt x="7125" y="8068"/>
                    </a:lnTo>
                    <a:lnTo>
                      <a:pt x="7021" y="7439"/>
                    </a:lnTo>
                    <a:lnTo>
                      <a:pt x="6811" y="6811"/>
                    </a:lnTo>
                    <a:lnTo>
                      <a:pt x="6392" y="6287"/>
                    </a:lnTo>
                    <a:lnTo>
                      <a:pt x="5868" y="5972"/>
                    </a:lnTo>
                    <a:lnTo>
                      <a:pt x="5239" y="5763"/>
                    </a:lnTo>
                    <a:lnTo>
                      <a:pt x="5239" y="5658"/>
                    </a:lnTo>
                    <a:lnTo>
                      <a:pt x="5658" y="5449"/>
                    </a:lnTo>
                    <a:lnTo>
                      <a:pt x="5973" y="5134"/>
                    </a:lnTo>
                    <a:lnTo>
                      <a:pt x="6287" y="4820"/>
                    </a:lnTo>
                    <a:lnTo>
                      <a:pt x="6497" y="4401"/>
                    </a:lnTo>
                    <a:lnTo>
                      <a:pt x="6706" y="3982"/>
                    </a:lnTo>
                    <a:lnTo>
                      <a:pt x="6706" y="3458"/>
                    </a:lnTo>
                    <a:lnTo>
                      <a:pt x="6706" y="2934"/>
                    </a:lnTo>
                    <a:lnTo>
                      <a:pt x="6601" y="2515"/>
                    </a:lnTo>
                    <a:lnTo>
                      <a:pt x="6287" y="1991"/>
                    </a:lnTo>
                    <a:lnTo>
                      <a:pt x="5973" y="1677"/>
                    </a:lnTo>
                    <a:lnTo>
                      <a:pt x="5554" y="1362"/>
                    </a:lnTo>
                    <a:lnTo>
                      <a:pt x="5030" y="1153"/>
                    </a:lnTo>
                    <a:lnTo>
                      <a:pt x="5030" y="210"/>
                    </a:lnTo>
                    <a:lnTo>
                      <a:pt x="5030" y="0"/>
                    </a:lnTo>
                    <a:lnTo>
                      <a:pt x="3563" y="0"/>
                    </a:lnTo>
                    <a:lnTo>
                      <a:pt x="3563" y="210"/>
                    </a:lnTo>
                    <a:lnTo>
                      <a:pt x="3563" y="943"/>
                    </a:lnTo>
                    <a:lnTo>
                      <a:pt x="2515" y="943"/>
                    </a:lnTo>
                    <a:lnTo>
                      <a:pt x="2515" y="210"/>
                    </a:lnTo>
                    <a:lnTo>
                      <a:pt x="241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66" name="Google Shape;1666;p39"/>
          <p:cNvSpPr/>
          <p:nvPr/>
        </p:nvSpPr>
        <p:spPr>
          <a:xfrm>
            <a:off x="-953696" y="4080949"/>
            <a:ext cx="3186051" cy="1095548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7" name="Google Shape;1667;p39"/>
          <p:cNvSpPr/>
          <p:nvPr/>
        </p:nvSpPr>
        <p:spPr>
          <a:xfrm rot="10800000">
            <a:off x="-89031" y="-33966"/>
            <a:ext cx="2946409" cy="1013140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8" name="Google Shape;1668;p39"/>
          <p:cNvGrpSpPr/>
          <p:nvPr/>
        </p:nvGrpSpPr>
        <p:grpSpPr>
          <a:xfrm>
            <a:off x="197892" y="338765"/>
            <a:ext cx="1095348" cy="1095503"/>
            <a:chOff x="7252362" y="2945404"/>
            <a:chExt cx="1046678" cy="1046825"/>
          </a:xfrm>
        </p:grpSpPr>
        <p:sp>
          <p:nvSpPr>
            <p:cNvPr id="1669" name="Google Shape;1669;p39"/>
            <p:cNvSpPr/>
            <p:nvPr/>
          </p:nvSpPr>
          <p:spPr>
            <a:xfrm>
              <a:off x="7252362" y="2945404"/>
              <a:ext cx="1046678" cy="1046825"/>
            </a:xfrm>
            <a:custGeom>
              <a:avLst/>
              <a:gdLst/>
              <a:ahLst/>
              <a:cxnLst/>
              <a:rect l="l" t="t" r="r" b="b"/>
              <a:pathLst>
                <a:path w="17812" h="17813" extrusionOk="0">
                  <a:moveTo>
                    <a:pt x="8172" y="1"/>
                  </a:moveTo>
                  <a:lnTo>
                    <a:pt x="7334" y="105"/>
                  </a:lnTo>
                  <a:lnTo>
                    <a:pt x="6601" y="315"/>
                  </a:lnTo>
                  <a:lnTo>
                    <a:pt x="5867" y="524"/>
                  </a:lnTo>
                  <a:lnTo>
                    <a:pt x="5134" y="839"/>
                  </a:lnTo>
                  <a:lnTo>
                    <a:pt x="4505" y="1153"/>
                  </a:lnTo>
                  <a:lnTo>
                    <a:pt x="3772" y="1572"/>
                  </a:lnTo>
                  <a:lnTo>
                    <a:pt x="3143" y="2096"/>
                  </a:lnTo>
                  <a:lnTo>
                    <a:pt x="2619" y="2620"/>
                  </a:lnTo>
                  <a:lnTo>
                    <a:pt x="2096" y="3144"/>
                  </a:lnTo>
                  <a:lnTo>
                    <a:pt x="1572" y="3773"/>
                  </a:lnTo>
                  <a:lnTo>
                    <a:pt x="1153" y="4401"/>
                  </a:lnTo>
                  <a:lnTo>
                    <a:pt x="838" y="5135"/>
                  </a:lnTo>
                  <a:lnTo>
                    <a:pt x="524" y="5868"/>
                  </a:lnTo>
                  <a:lnTo>
                    <a:pt x="314" y="6601"/>
                  </a:lnTo>
                  <a:lnTo>
                    <a:pt x="105" y="7335"/>
                  </a:lnTo>
                  <a:lnTo>
                    <a:pt x="0" y="8068"/>
                  </a:lnTo>
                  <a:lnTo>
                    <a:pt x="0" y="8906"/>
                  </a:lnTo>
                  <a:lnTo>
                    <a:pt x="0" y="9640"/>
                  </a:lnTo>
                  <a:lnTo>
                    <a:pt x="105" y="10478"/>
                  </a:lnTo>
                  <a:lnTo>
                    <a:pt x="314" y="11212"/>
                  </a:lnTo>
                  <a:lnTo>
                    <a:pt x="524" y="11945"/>
                  </a:lnTo>
                  <a:lnTo>
                    <a:pt x="838" y="12678"/>
                  </a:lnTo>
                  <a:lnTo>
                    <a:pt x="1153" y="13307"/>
                  </a:lnTo>
                  <a:lnTo>
                    <a:pt x="1572" y="14040"/>
                  </a:lnTo>
                  <a:lnTo>
                    <a:pt x="2096" y="14669"/>
                  </a:lnTo>
                  <a:lnTo>
                    <a:pt x="2619" y="15193"/>
                  </a:lnTo>
                  <a:lnTo>
                    <a:pt x="3143" y="15717"/>
                  </a:lnTo>
                  <a:lnTo>
                    <a:pt x="3772" y="16136"/>
                  </a:lnTo>
                  <a:lnTo>
                    <a:pt x="4505" y="16555"/>
                  </a:lnTo>
                  <a:lnTo>
                    <a:pt x="5134" y="16974"/>
                  </a:lnTo>
                  <a:lnTo>
                    <a:pt x="5867" y="17288"/>
                  </a:lnTo>
                  <a:lnTo>
                    <a:pt x="6601" y="17498"/>
                  </a:lnTo>
                  <a:lnTo>
                    <a:pt x="7334" y="17708"/>
                  </a:lnTo>
                  <a:lnTo>
                    <a:pt x="8172" y="17812"/>
                  </a:lnTo>
                  <a:lnTo>
                    <a:pt x="9639" y="17812"/>
                  </a:lnTo>
                  <a:lnTo>
                    <a:pt x="10478" y="17708"/>
                  </a:lnTo>
                  <a:lnTo>
                    <a:pt x="11211" y="17498"/>
                  </a:lnTo>
                  <a:lnTo>
                    <a:pt x="11944" y="17288"/>
                  </a:lnTo>
                  <a:lnTo>
                    <a:pt x="12678" y="16974"/>
                  </a:lnTo>
                  <a:lnTo>
                    <a:pt x="13411" y="16555"/>
                  </a:lnTo>
                  <a:lnTo>
                    <a:pt x="14040" y="16136"/>
                  </a:lnTo>
                  <a:lnTo>
                    <a:pt x="14669" y="15717"/>
                  </a:lnTo>
                  <a:lnTo>
                    <a:pt x="15192" y="15193"/>
                  </a:lnTo>
                  <a:lnTo>
                    <a:pt x="15716" y="14564"/>
                  </a:lnTo>
                  <a:lnTo>
                    <a:pt x="16240" y="14040"/>
                  </a:lnTo>
                  <a:lnTo>
                    <a:pt x="16659" y="13307"/>
                  </a:lnTo>
                  <a:lnTo>
                    <a:pt x="16974" y="12678"/>
                  </a:lnTo>
                  <a:lnTo>
                    <a:pt x="17288" y="11945"/>
                  </a:lnTo>
                  <a:lnTo>
                    <a:pt x="17497" y="11212"/>
                  </a:lnTo>
                  <a:lnTo>
                    <a:pt x="17707" y="10478"/>
                  </a:lnTo>
                  <a:lnTo>
                    <a:pt x="17812" y="9640"/>
                  </a:lnTo>
                  <a:lnTo>
                    <a:pt x="17812" y="8906"/>
                  </a:lnTo>
                  <a:lnTo>
                    <a:pt x="17812" y="8173"/>
                  </a:lnTo>
                  <a:lnTo>
                    <a:pt x="17707" y="7335"/>
                  </a:lnTo>
                  <a:lnTo>
                    <a:pt x="17497" y="6601"/>
                  </a:lnTo>
                  <a:lnTo>
                    <a:pt x="17288" y="5868"/>
                  </a:lnTo>
                  <a:lnTo>
                    <a:pt x="16974" y="5135"/>
                  </a:lnTo>
                  <a:lnTo>
                    <a:pt x="16659" y="4401"/>
                  </a:lnTo>
                  <a:lnTo>
                    <a:pt x="16240" y="3773"/>
                  </a:lnTo>
                  <a:lnTo>
                    <a:pt x="15716" y="3144"/>
                  </a:lnTo>
                  <a:lnTo>
                    <a:pt x="15192" y="2620"/>
                  </a:lnTo>
                  <a:lnTo>
                    <a:pt x="14669" y="2096"/>
                  </a:lnTo>
                  <a:lnTo>
                    <a:pt x="14040" y="1572"/>
                  </a:lnTo>
                  <a:lnTo>
                    <a:pt x="13411" y="1153"/>
                  </a:lnTo>
                  <a:lnTo>
                    <a:pt x="12678" y="839"/>
                  </a:lnTo>
                  <a:lnTo>
                    <a:pt x="11944" y="524"/>
                  </a:lnTo>
                  <a:lnTo>
                    <a:pt x="11211" y="315"/>
                  </a:lnTo>
                  <a:lnTo>
                    <a:pt x="10478" y="105"/>
                  </a:lnTo>
                  <a:lnTo>
                    <a:pt x="963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9"/>
            <p:cNvSpPr/>
            <p:nvPr/>
          </p:nvSpPr>
          <p:spPr>
            <a:xfrm>
              <a:off x="7252362" y="2945404"/>
              <a:ext cx="1046678" cy="1046825"/>
            </a:xfrm>
            <a:custGeom>
              <a:avLst/>
              <a:gdLst/>
              <a:ahLst/>
              <a:cxnLst/>
              <a:rect l="l" t="t" r="r" b="b"/>
              <a:pathLst>
                <a:path w="17812" h="17813" extrusionOk="0">
                  <a:moveTo>
                    <a:pt x="8172" y="1"/>
                  </a:moveTo>
                  <a:lnTo>
                    <a:pt x="8172" y="4506"/>
                  </a:lnTo>
                  <a:lnTo>
                    <a:pt x="6601" y="315"/>
                  </a:lnTo>
                  <a:lnTo>
                    <a:pt x="5867" y="524"/>
                  </a:lnTo>
                  <a:lnTo>
                    <a:pt x="5134" y="839"/>
                  </a:lnTo>
                  <a:lnTo>
                    <a:pt x="6706" y="5030"/>
                  </a:lnTo>
                  <a:lnTo>
                    <a:pt x="3772" y="1572"/>
                  </a:lnTo>
                  <a:lnTo>
                    <a:pt x="3143" y="2096"/>
                  </a:lnTo>
                  <a:lnTo>
                    <a:pt x="2619" y="2620"/>
                  </a:lnTo>
                  <a:lnTo>
                    <a:pt x="5448" y="5973"/>
                  </a:lnTo>
                  <a:lnTo>
                    <a:pt x="1572" y="3773"/>
                  </a:lnTo>
                  <a:lnTo>
                    <a:pt x="1153" y="4401"/>
                  </a:lnTo>
                  <a:lnTo>
                    <a:pt x="838" y="5135"/>
                  </a:lnTo>
                  <a:lnTo>
                    <a:pt x="4715" y="7335"/>
                  </a:lnTo>
                  <a:lnTo>
                    <a:pt x="314" y="6601"/>
                  </a:lnTo>
                  <a:lnTo>
                    <a:pt x="105" y="7335"/>
                  </a:lnTo>
                  <a:lnTo>
                    <a:pt x="0" y="8068"/>
                  </a:lnTo>
                  <a:lnTo>
                    <a:pt x="4401" y="8906"/>
                  </a:lnTo>
                  <a:lnTo>
                    <a:pt x="0" y="9640"/>
                  </a:lnTo>
                  <a:lnTo>
                    <a:pt x="105" y="10478"/>
                  </a:lnTo>
                  <a:lnTo>
                    <a:pt x="314" y="11212"/>
                  </a:lnTo>
                  <a:lnTo>
                    <a:pt x="4715" y="10478"/>
                  </a:lnTo>
                  <a:lnTo>
                    <a:pt x="838" y="12678"/>
                  </a:lnTo>
                  <a:lnTo>
                    <a:pt x="1153" y="13307"/>
                  </a:lnTo>
                  <a:lnTo>
                    <a:pt x="1572" y="14040"/>
                  </a:lnTo>
                  <a:lnTo>
                    <a:pt x="5448" y="11735"/>
                  </a:lnTo>
                  <a:lnTo>
                    <a:pt x="2619" y="15193"/>
                  </a:lnTo>
                  <a:lnTo>
                    <a:pt x="3143" y="15717"/>
                  </a:lnTo>
                  <a:lnTo>
                    <a:pt x="3772" y="16136"/>
                  </a:lnTo>
                  <a:lnTo>
                    <a:pt x="6706" y="12783"/>
                  </a:lnTo>
                  <a:lnTo>
                    <a:pt x="5134" y="16974"/>
                  </a:lnTo>
                  <a:lnTo>
                    <a:pt x="5867" y="17288"/>
                  </a:lnTo>
                  <a:lnTo>
                    <a:pt x="6601" y="17498"/>
                  </a:lnTo>
                  <a:lnTo>
                    <a:pt x="8172" y="13307"/>
                  </a:lnTo>
                  <a:lnTo>
                    <a:pt x="8172" y="17812"/>
                  </a:lnTo>
                  <a:lnTo>
                    <a:pt x="9639" y="17812"/>
                  </a:lnTo>
                  <a:lnTo>
                    <a:pt x="9639" y="13307"/>
                  </a:lnTo>
                  <a:lnTo>
                    <a:pt x="11211" y="17498"/>
                  </a:lnTo>
                  <a:lnTo>
                    <a:pt x="11944" y="17288"/>
                  </a:lnTo>
                  <a:lnTo>
                    <a:pt x="12678" y="16974"/>
                  </a:lnTo>
                  <a:lnTo>
                    <a:pt x="11211" y="12783"/>
                  </a:lnTo>
                  <a:lnTo>
                    <a:pt x="14040" y="16136"/>
                  </a:lnTo>
                  <a:lnTo>
                    <a:pt x="14669" y="15717"/>
                  </a:lnTo>
                  <a:lnTo>
                    <a:pt x="15192" y="15193"/>
                  </a:lnTo>
                  <a:lnTo>
                    <a:pt x="12363" y="11735"/>
                  </a:lnTo>
                  <a:lnTo>
                    <a:pt x="16240" y="14040"/>
                  </a:lnTo>
                  <a:lnTo>
                    <a:pt x="16659" y="13307"/>
                  </a:lnTo>
                  <a:lnTo>
                    <a:pt x="16974" y="12678"/>
                  </a:lnTo>
                  <a:lnTo>
                    <a:pt x="13097" y="10478"/>
                  </a:lnTo>
                  <a:lnTo>
                    <a:pt x="17497" y="11212"/>
                  </a:lnTo>
                  <a:lnTo>
                    <a:pt x="17707" y="10478"/>
                  </a:lnTo>
                  <a:lnTo>
                    <a:pt x="17812" y="9640"/>
                  </a:lnTo>
                  <a:lnTo>
                    <a:pt x="13411" y="8906"/>
                  </a:lnTo>
                  <a:lnTo>
                    <a:pt x="17812" y="8173"/>
                  </a:lnTo>
                  <a:lnTo>
                    <a:pt x="17707" y="7335"/>
                  </a:lnTo>
                  <a:lnTo>
                    <a:pt x="17497" y="6601"/>
                  </a:lnTo>
                  <a:lnTo>
                    <a:pt x="13097" y="7335"/>
                  </a:lnTo>
                  <a:lnTo>
                    <a:pt x="16974" y="5135"/>
                  </a:lnTo>
                  <a:lnTo>
                    <a:pt x="16659" y="4401"/>
                  </a:lnTo>
                  <a:lnTo>
                    <a:pt x="16240" y="3773"/>
                  </a:lnTo>
                  <a:lnTo>
                    <a:pt x="12363" y="5973"/>
                  </a:lnTo>
                  <a:lnTo>
                    <a:pt x="15192" y="2620"/>
                  </a:lnTo>
                  <a:lnTo>
                    <a:pt x="14669" y="2096"/>
                  </a:lnTo>
                  <a:lnTo>
                    <a:pt x="14040" y="1572"/>
                  </a:lnTo>
                  <a:lnTo>
                    <a:pt x="11211" y="5030"/>
                  </a:lnTo>
                  <a:lnTo>
                    <a:pt x="12678" y="839"/>
                  </a:lnTo>
                  <a:lnTo>
                    <a:pt x="11944" y="524"/>
                  </a:lnTo>
                  <a:lnTo>
                    <a:pt x="11211" y="315"/>
                  </a:lnTo>
                  <a:lnTo>
                    <a:pt x="9639" y="4506"/>
                  </a:lnTo>
                  <a:lnTo>
                    <a:pt x="963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9"/>
            <p:cNvSpPr/>
            <p:nvPr/>
          </p:nvSpPr>
          <p:spPr>
            <a:xfrm>
              <a:off x="7357018" y="3050067"/>
              <a:ext cx="837366" cy="837496"/>
            </a:xfrm>
            <a:custGeom>
              <a:avLst/>
              <a:gdLst/>
              <a:ahLst/>
              <a:cxnLst/>
              <a:rect l="l" t="t" r="r" b="b"/>
              <a:pathLst>
                <a:path w="14250" h="14251" extrusionOk="0">
                  <a:moveTo>
                    <a:pt x="7125" y="1"/>
                  </a:moveTo>
                  <a:lnTo>
                    <a:pt x="6391" y="106"/>
                  </a:lnTo>
                  <a:lnTo>
                    <a:pt x="5658" y="210"/>
                  </a:lnTo>
                  <a:lnTo>
                    <a:pt x="5029" y="315"/>
                  </a:lnTo>
                  <a:lnTo>
                    <a:pt x="4401" y="629"/>
                  </a:lnTo>
                  <a:lnTo>
                    <a:pt x="3772" y="839"/>
                  </a:lnTo>
                  <a:lnTo>
                    <a:pt x="3143" y="1258"/>
                  </a:lnTo>
                  <a:lnTo>
                    <a:pt x="2620" y="1677"/>
                  </a:lnTo>
                  <a:lnTo>
                    <a:pt x="2096" y="2096"/>
                  </a:lnTo>
                  <a:lnTo>
                    <a:pt x="1677" y="2620"/>
                  </a:lnTo>
                  <a:lnTo>
                    <a:pt x="1258" y="3144"/>
                  </a:lnTo>
                  <a:lnTo>
                    <a:pt x="943" y="3773"/>
                  </a:lnTo>
                  <a:lnTo>
                    <a:pt x="629" y="4401"/>
                  </a:lnTo>
                  <a:lnTo>
                    <a:pt x="315" y="5030"/>
                  </a:lnTo>
                  <a:lnTo>
                    <a:pt x="210" y="5659"/>
                  </a:lnTo>
                  <a:lnTo>
                    <a:pt x="105" y="6392"/>
                  </a:lnTo>
                  <a:lnTo>
                    <a:pt x="0" y="7125"/>
                  </a:lnTo>
                  <a:lnTo>
                    <a:pt x="105" y="7859"/>
                  </a:lnTo>
                  <a:lnTo>
                    <a:pt x="210" y="8592"/>
                  </a:lnTo>
                  <a:lnTo>
                    <a:pt x="315" y="9221"/>
                  </a:lnTo>
                  <a:lnTo>
                    <a:pt x="629" y="9850"/>
                  </a:lnTo>
                  <a:lnTo>
                    <a:pt x="943" y="10478"/>
                  </a:lnTo>
                  <a:lnTo>
                    <a:pt x="1258" y="11107"/>
                  </a:lnTo>
                  <a:lnTo>
                    <a:pt x="1677" y="11631"/>
                  </a:lnTo>
                  <a:lnTo>
                    <a:pt x="2096" y="12155"/>
                  </a:lnTo>
                  <a:lnTo>
                    <a:pt x="2620" y="12574"/>
                  </a:lnTo>
                  <a:lnTo>
                    <a:pt x="3143" y="12993"/>
                  </a:lnTo>
                  <a:lnTo>
                    <a:pt x="3772" y="13307"/>
                  </a:lnTo>
                  <a:lnTo>
                    <a:pt x="4401" y="13622"/>
                  </a:lnTo>
                  <a:lnTo>
                    <a:pt x="5029" y="13831"/>
                  </a:lnTo>
                  <a:lnTo>
                    <a:pt x="5658" y="14041"/>
                  </a:lnTo>
                  <a:lnTo>
                    <a:pt x="6391" y="14145"/>
                  </a:lnTo>
                  <a:lnTo>
                    <a:pt x="7125" y="14250"/>
                  </a:lnTo>
                  <a:lnTo>
                    <a:pt x="7858" y="14145"/>
                  </a:lnTo>
                  <a:lnTo>
                    <a:pt x="8592" y="14041"/>
                  </a:lnTo>
                  <a:lnTo>
                    <a:pt x="9220" y="13831"/>
                  </a:lnTo>
                  <a:lnTo>
                    <a:pt x="9849" y="13622"/>
                  </a:lnTo>
                  <a:lnTo>
                    <a:pt x="10478" y="13307"/>
                  </a:lnTo>
                  <a:lnTo>
                    <a:pt x="11106" y="12993"/>
                  </a:lnTo>
                  <a:lnTo>
                    <a:pt x="11630" y="12574"/>
                  </a:lnTo>
                  <a:lnTo>
                    <a:pt x="12154" y="12155"/>
                  </a:lnTo>
                  <a:lnTo>
                    <a:pt x="12573" y="11631"/>
                  </a:lnTo>
                  <a:lnTo>
                    <a:pt x="12992" y="11107"/>
                  </a:lnTo>
                  <a:lnTo>
                    <a:pt x="13411" y="10478"/>
                  </a:lnTo>
                  <a:lnTo>
                    <a:pt x="13621" y="9850"/>
                  </a:lnTo>
                  <a:lnTo>
                    <a:pt x="13935" y="9221"/>
                  </a:lnTo>
                  <a:lnTo>
                    <a:pt x="14040" y="8592"/>
                  </a:lnTo>
                  <a:lnTo>
                    <a:pt x="14145" y="7859"/>
                  </a:lnTo>
                  <a:lnTo>
                    <a:pt x="14250" y="7125"/>
                  </a:lnTo>
                  <a:lnTo>
                    <a:pt x="14145" y="6392"/>
                  </a:lnTo>
                  <a:lnTo>
                    <a:pt x="14040" y="5659"/>
                  </a:lnTo>
                  <a:lnTo>
                    <a:pt x="13935" y="5030"/>
                  </a:lnTo>
                  <a:lnTo>
                    <a:pt x="13621" y="4401"/>
                  </a:lnTo>
                  <a:lnTo>
                    <a:pt x="13411" y="3773"/>
                  </a:lnTo>
                  <a:lnTo>
                    <a:pt x="12992" y="3144"/>
                  </a:lnTo>
                  <a:lnTo>
                    <a:pt x="12573" y="2620"/>
                  </a:lnTo>
                  <a:lnTo>
                    <a:pt x="12154" y="2096"/>
                  </a:lnTo>
                  <a:lnTo>
                    <a:pt x="11630" y="1677"/>
                  </a:lnTo>
                  <a:lnTo>
                    <a:pt x="11106" y="1258"/>
                  </a:lnTo>
                  <a:lnTo>
                    <a:pt x="10478" y="839"/>
                  </a:lnTo>
                  <a:lnTo>
                    <a:pt x="9849" y="629"/>
                  </a:lnTo>
                  <a:lnTo>
                    <a:pt x="9220" y="315"/>
                  </a:lnTo>
                  <a:lnTo>
                    <a:pt x="8592" y="210"/>
                  </a:lnTo>
                  <a:lnTo>
                    <a:pt x="7858" y="106"/>
                  </a:lnTo>
                  <a:lnTo>
                    <a:pt x="712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9"/>
            <p:cNvSpPr/>
            <p:nvPr/>
          </p:nvSpPr>
          <p:spPr>
            <a:xfrm>
              <a:off x="7406261" y="3099314"/>
              <a:ext cx="738880" cy="738943"/>
            </a:xfrm>
            <a:custGeom>
              <a:avLst/>
              <a:gdLst/>
              <a:ahLst/>
              <a:cxnLst/>
              <a:rect l="l" t="t" r="r" b="b"/>
              <a:pathLst>
                <a:path w="12574" h="12574" extrusionOk="0">
                  <a:moveTo>
                    <a:pt x="5658" y="1"/>
                  </a:moveTo>
                  <a:lnTo>
                    <a:pt x="5030" y="106"/>
                  </a:lnTo>
                  <a:lnTo>
                    <a:pt x="3877" y="525"/>
                  </a:lnTo>
                  <a:lnTo>
                    <a:pt x="2725" y="1049"/>
                  </a:lnTo>
                  <a:lnTo>
                    <a:pt x="1886" y="1782"/>
                  </a:lnTo>
                  <a:lnTo>
                    <a:pt x="1048" y="2725"/>
                  </a:lnTo>
                  <a:lnTo>
                    <a:pt x="524" y="3773"/>
                  </a:lnTo>
                  <a:lnTo>
                    <a:pt x="105" y="5030"/>
                  </a:lnTo>
                  <a:lnTo>
                    <a:pt x="0" y="5659"/>
                  </a:lnTo>
                  <a:lnTo>
                    <a:pt x="0" y="6287"/>
                  </a:lnTo>
                  <a:lnTo>
                    <a:pt x="0" y="6916"/>
                  </a:lnTo>
                  <a:lnTo>
                    <a:pt x="105" y="7545"/>
                  </a:lnTo>
                  <a:lnTo>
                    <a:pt x="524" y="8697"/>
                  </a:lnTo>
                  <a:lnTo>
                    <a:pt x="1048" y="9745"/>
                  </a:lnTo>
                  <a:lnTo>
                    <a:pt x="1886" y="10688"/>
                  </a:lnTo>
                  <a:lnTo>
                    <a:pt x="2725" y="11526"/>
                  </a:lnTo>
                  <a:lnTo>
                    <a:pt x="3877" y="12050"/>
                  </a:lnTo>
                  <a:lnTo>
                    <a:pt x="5030" y="12469"/>
                  </a:lnTo>
                  <a:lnTo>
                    <a:pt x="5658" y="12574"/>
                  </a:lnTo>
                  <a:lnTo>
                    <a:pt x="6916" y="12574"/>
                  </a:lnTo>
                  <a:lnTo>
                    <a:pt x="7544" y="12469"/>
                  </a:lnTo>
                  <a:lnTo>
                    <a:pt x="8697" y="12050"/>
                  </a:lnTo>
                  <a:lnTo>
                    <a:pt x="9849" y="11526"/>
                  </a:lnTo>
                  <a:lnTo>
                    <a:pt x="10792" y="10688"/>
                  </a:lnTo>
                  <a:lnTo>
                    <a:pt x="11526" y="9745"/>
                  </a:lnTo>
                  <a:lnTo>
                    <a:pt x="12050" y="8697"/>
                  </a:lnTo>
                  <a:lnTo>
                    <a:pt x="12469" y="7545"/>
                  </a:lnTo>
                  <a:lnTo>
                    <a:pt x="12573" y="6916"/>
                  </a:lnTo>
                  <a:lnTo>
                    <a:pt x="12573" y="6287"/>
                  </a:lnTo>
                  <a:lnTo>
                    <a:pt x="12573" y="5659"/>
                  </a:lnTo>
                  <a:lnTo>
                    <a:pt x="12469" y="5030"/>
                  </a:lnTo>
                  <a:lnTo>
                    <a:pt x="12050" y="3773"/>
                  </a:lnTo>
                  <a:lnTo>
                    <a:pt x="11526" y="2725"/>
                  </a:lnTo>
                  <a:lnTo>
                    <a:pt x="10792" y="1782"/>
                  </a:lnTo>
                  <a:lnTo>
                    <a:pt x="9849" y="1049"/>
                  </a:lnTo>
                  <a:lnTo>
                    <a:pt x="8697" y="525"/>
                  </a:lnTo>
                  <a:lnTo>
                    <a:pt x="7544" y="106"/>
                  </a:lnTo>
                  <a:lnTo>
                    <a:pt x="691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9"/>
            <p:cNvSpPr/>
            <p:nvPr/>
          </p:nvSpPr>
          <p:spPr>
            <a:xfrm>
              <a:off x="7646364" y="3240941"/>
              <a:ext cx="258673" cy="449571"/>
            </a:xfrm>
            <a:custGeom>
              <a:avLst/>
              <a:gdLst/>
              <a:ahLst/>
              <a:cxnLst/>
              <a:rect l="l" t="t" r="r" b="b"/>
              <a:pathLst>
                <a:path w="4402" h="7650" extrusionOk="0">
                  <a:moveTo>
                    <a:pt x="1677" y="1"/>
                  </a:moveTo>
                  <a:lnTo>
                    <a:pt x="1677" y="106"/>
                  </a:lnTo>
                  <a:lnTo>
                    <a:pt x="1677" y="734"/>
                  </a:lnTo>
                  <a:lnTo>
                    <a:pt x="1572" y="734"/>
                  </a:lnTo>
                  <a:lnTo>
                    <a:pt x="944" y="944"/>
                  </a:lnTo>
                  <a:lnTo>
                    <a:pt x="525" y="1363"/>
                  </a:lnTo>
                  <a:lnTo>
                    <a:pt x="210" y="1782"/>
                  </a:lnTo>
                  <a:lnTo>
                    <a:pt x="105" y="2411"/>
                  </a:lnTo>
                  <a:lnTo>
                    <a:pt x="210" y="2935"/>
                  </a:lnTo>
                  <a:lnTo>
                    <a:pt x="420" y="3354"/>
                  </a:lnTo>
                  <a:lnTo>
                    <a:pt x="629" y="3668"/>
                  </a:lnTo>
                  <a:lnTo>
                    <a:pt x="1048" y="3877"/>
                  </a:lnTo>
                  <a:lnTo>
                    <a:pt x="1991" y="4297"/>
                  </a:lnTo>
                  <a:lnTo>
                    <a:pt x="2725" y="4611"/>
                  </a:lnTo>
                  <a:lnTo>
                    <a:pt x="3039" y="4820"/>
                  </a:lnTo>
                  <a:lnTo>
                    <a:pt x="3144" y="5030"/>
                  </a:lnTo>
                  <a:lnTo>
                    <a:pt x="3144" y="5240"/>
                  </a:lnTo>
                  <a:lnTo>
                    <a:pt x="3144" y="5449"/>
                  </a:lnTo>
                  <a:lnTo>
                    <a:pt x="2934" y="5659"/>
                  </a:lnTo>
                  <a:lnTo>
                    <a:pt x="2725" y="5868"/>
                  </a:lnTo>
                  <a:lnTo>
                    <a:pt x="1887" y="5868"/>
                  </a:lnTo>
                  <a:lnTo>
                    <a:pt x="1467" y="5659"/>
                  </a:lnTo>
                  <a:lnTo>
                    <a:pt x="1258" y="5344"/>
                  </a:lnTo>
                  <a:lnTo>
                    <a:pt x="1153" y="5030"/>
                  </a:lnTo>
                  <a:lnTo>
                    <a:pt x="1153" y="4925"/>
                  </a:lnTo>
                  <a:lnTo>
                    <a:pt x="1153" y="4820"/>
                  </a:lnTo>
                  <a:lnTo>
                    <a:pt x="105" y="4820"/>
                  </a:lnTo>
                  <a:lnTo>
                    <a:pt x="1" y="4925"/>
                  </a:lnTo>
                  <a:lnTo>
                    <a:pt x="1" y="5135"/>
                  </a:lnTo>
                  <a:lnTo>
                    <a:pt x="105" y="5763"/>
                  </a:lnTo>
                  <a:lnTo>
                    <a:pt x="420" y="6287"/>
                  </a:lnTo>
                  <a:lnTo>
                    <a:pt x="944" y="6706"/>
                  </a:lnTo>
                  <a:lnTo>
                    <a:pt x="1572" y="6916"/>
                  </a:lnTo>
                  <a:lnTo>
                    <a:pt x="1677" y="6916"/>
                  </a:lnTo>
                  <a:lnTo>
                    <a:pt x="1677" y="7545"/>
                  </a:lnTo>
                  <a:lnTo>
                    <a:pt x="1677" y="7649"/>
                  </a:lnTo>
                  <a:lnTo>
                    <a:pt x="2725" y="7649"/>
                  </a:lnTo>
                  <a:lnTo>
                    <a:pt x="2725" y="7545"/>
                  </a:lnTo>
                  <a:lnTo>
                    <a:pt x="2725" y="6916"/>
                  </a:lnTo>
                  <a:lnTo>
                    <a:pt x="3458" y="6706"/>
                  </a:lnTo>
                  <a:lnTo>
                    <a:pt x="3982" y="6287"/>
                  </a:lnTo>
                  <a:lnTo>
                    <a:pt x="4296" y="5868"/>
                  </a:lnTo>
                  <a:lnTo>
                    <a:pt x="4401" y="5240"/>
                  </a:lnTo>
                  <a:lnTo>
                    <a:pt x="4296" y="4716"/>
                  </a:lnTo>
                  <a:lnTo>
                    <a:pt x="4087" y="4297"/>
                  </a:lnTo>
                  <a:lnTo>
                    <a:pt x="3773" y="3982"/>
                  </a:lnTo>
                  <a:lnTo>
                    <a:pt x="3458" y="3773"/>
                  </a:lnTo>
                  <a:lnTo>
                    <a:pt x="2515" y="3354"/>
                  </a:lnTo>
                  <a:lnTo>
                    <a:pt x="1782" y="3039"/>
                  </a:lnTo>
                  <a:lnTo>
                    <a:pt x="1363" y="2830"/>
                  </a:lnTo>
                  <a:lnTo>
                    <a:pt x="1258" y="2620"/>
                  </a:lnTo>
                  <a:lnTo>
                    <a:pt x="1258" y="2411"/>
                  </a:lnTo>
                  <a:lnTo>
                    <a:pt x="1363" y="2201"/>
                  </a:lnTo>
                  <a:lnTo>
                    <a:pt x="1467" y="1992"/>
                  </a:lnTo>
                  <a:lnTo>
                    <a:pt x="1782" y="1782"/>
                  </a:lnTo>
                  <a:lnTo>
                    <a:pt x="2096" y="1782"/>
                  </a:lnTo>
                  <a:lnTo>
                    <a:pt x="2515" y="1887"/>
                  </a:lnTo>
                  <a:lnTo>
                    <a:pt x="2830" y="1992"/>
                  </a:lnTo>
                  <a:lnTo>
                    <a:pt x="3144" y="2306"/>
                  </a:lnTo>
                  <a:lnTo>
                    <a:pt x="3144" y="2620"/>
                  </a:lnTo>
                  <a:lnTo>
                    <a:pt x="3144" y="2725"/>
                  </a:lnTo>
                  <a:lnTo>
                    <a:pt x="3249" y="2830"/>
                  </a:lnTo>
                  <a:lnTo>
                    <a:pt x="4296" y="2830"/>
                  </a:lnTo>
                  <a:lnTo>
                    <a:pt x="4296" y="2725"/>
                  </a:lnTo>
                  <a:lnTo>
                    <a:pt x="4296" y="2620"/>
                  </a:lnTo>
                  <a:lnTo>
                    <a:pt x="4192" y="1992"/>
                  </a:lnTo>
                  <a:lnTo>
                    <a:pt x="3877" y="1363"/>
                  </a:lnTo>
                  <a:lnTo>
                    <a:pt x="3353" y="1049"/>
                  </a:lnTo>
                  <a:lnTo>
                    <a:pt x="2725" y="734"/>
                  </a:lnTo>
                  <a:lnTo>
                    <a:pt x="2725" y="106"/>
                  </a:lnTo>
                  <a:lnTo>
                    <a:pt x="272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4" name="Google Shape;1674;p39"/>
          <p:cNvGrpSpPr/>
          <p:nvPr/>
        </p:nvGrpSpPr>
        <p:grpSpPr>
          <a:xfrm>
            <a:off x="7675730" y="-33972"/>
            <a:ext cx="2048309" cy="1177935"/>
            <a:chOff x="7675730" y="-33972"/>
            <a:chExt cx="2048309" cy="1177935"/>
          </a:xfrm>
        </p:grpSpPr>
        <p:sp>
          <p:nvSpPr>
            <p:cNvPr id="1675" name="Google Shape;1675;p39"/>
            <p:cNvSpPr/>
            <p:nvPr/>
          </p:nvSpPr>
          <p:spPr>
            <a:xfrm rot="10800000">
              <a:off x="7675730" y="-33972"/>
              <a:ext cx="2048309" cy="704325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9"/>
            <p:cNvSpPr/>
            <p:nvPr/>
          </p:nvSpPr>
          <p:spPr>
            <a:xfrm>
              <a:off x="8770863" y="895113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7" name="Google Shape;1677;p39"/>
          <p:cNvGrpSpPr/>
          <p:nvPr/>
        </p:nvGrpSpPr>
        <p:grpSpPr>
          <a:xfrm>
            <a:off x="282013" y="3620550"/>
            <a:ext cx="2499116" cy="1437877"/>
            <a:chOff x="6339913" y="-494250"/>
            <a:chExt cx="2499116" cy="1437877"/>
          </a:xfrm>
        </p:grpSpPr>
        <p:sp>
          <p:nvSpPr>
            <p:cNvPr id="1678" name="Google Shape;1678;p39"/>
            <p:cNvSpPr/>
            <p:nvPr/>
          </p:nvSpPr>
          <p:spPr>
            <a:xfrm>
              <a:off x="6339913" y="-494250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9"/>
            <p:cNvSpPr/>
            <p:nvPr/>
          </p:nvSpPr>
          <p:spPr>
            <a:xfrm>
              <a:off x="8432659" y="532925"/>
              <a:ext cx="406370" cy="410702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9"/>
          <p:cNvSpPr txBox="1">
            <a:spLocks noGrp="1"/>
          </p:cNvSpPr>
          <p:nvPr>
            <p:ph type="title"/>
          </p:nvPr>
        </p:nvSpPr>
        <p:spPr>
          <a:xfrm>
            <a:off x="2063700" y="1560025"/>
            <a:ext cx="50166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8" name="Google Shape;348;p9"/>
          <p:cNvSpPr txBox="1">
            <a:spLocks noGrp="1"/>
          </p:cNvSpPr>
          <p:nvPr>
            <p:ph type="subTitle" idx="1"/>
          </p:nvPr>
        </p:nvSpPr>
        <p:spPr>
          <a:xfrm>
            <a:off x="2063700" y="2360375"/>
            <a:ext cx="5016600" cy="122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9" name="Google Shape;349;p9"/>
          <p:cNvSpPr/>
          <p:nvPr/>
        </p:nvSpPr>
        <p:spPr>
          <a:xfrm>
            <a:off x="-2092275" y="4057525"/>
            <a:ext cx="3147374" cy="1223092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9"/>
          <p:cNvSpPr/>
          <p:nvPr/>
        </p:nvSpPr>
        <p:spPr>
          <a:xfrm>
            <a:off x="6280200" y="4057525"/>
            <a:ext cx="3147374" cy="1223092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9"/>
          <p:cNvSpPr/>
          <p:nvPr/>
        </p:nvSpPr>
        <p:spPr>
          <a:xfrm rot="10800000">
            <a:off x="-681339" y="-47615"/>
            <a:ext cx="2785378" cy="957790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9"/>
          <p:cNvSpPr/>
          <p:nvPr/>
        </p:nvSpPr>
        <p:spPr>
          <a:xfrm rot="10800000" flipH="1">
            <a:off x="6908850" y="-312925"/>
            <a:ext cx="3147374" cy="1223092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9"/>
          <p:cNvSpPr/>
          <p:nvPr/>
        </p:nvSpPr>
        <p:spPr>
          <a:xfrm>
            <a:off x="521663" y="3530625"/>
            <a:ext cx="246225" cy="248850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726931"/>
            <a:ext cx="6576000" cy="12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93" name="Google Shape;393;p11"/>
          <p:cNvSpPr txBox="1">
            <a:spLocks noGrp="1"/>
          </p:cNvSpPr>
          <p:nvPr>
            <p:ph type="subTitle" idx="1"/>
          </p:nvPr>
        </p:nvSpPr>
        <p:spPr>
          <a:xfrm>
            <a:off x="1284000" y="2968069"/>
            <a:ext cx="6576000" cy="44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2"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16"/>
          <p:cNvSpPr txBox="1">
            <a:spLocks noGrp="1"/>
          </p:cNvSpPr>
          <p:nvPr>
            <p:ph type="title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grpSp>
        <p:nvGrpSpPr>
          <p:cNvPr id="564" name="Google Shape;564;p16"/>
          <p:cNvGrpSpPr/>
          <p:nvPr/>
        </p:nvGrpSpPr>
        <p:grpSpPr>
          <a:xfrm>
            <a:off x="-309320" y="-114302"/>
            <a:ext cx="2461973" cy="1315438"/>
            <a:chOff x="-309320" y="-114302"/>
            <a:chExt cx="2461973" cy="1315438"/>
          </a:xfrm>
        </p:grpSpPr>
        <p:sp>
          <p:nvSpPr>
            <p:cNvPr id="565" name="Google Shape;565;p16"/>
            <p:cNvSpPr/>
            <p:nvPr/>
          </p:nvSpPr>
          <p:spPr>
            <a:xfrm rot="10800000">
              <a:off x="-309320" y="-114302"/>
              <a:ext cx="2461973" cy="846628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6"/>
            <p:cNvSpPr/>
            <p:nvPr/>
          </p:nvSpPr>
          <p:spPr>
            <a:xfrm flipH="1">
              <a:off x="292351" y="854688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" name="Google Shape;567;p16"/>
          <p:cNvGrpSpPr/>
          <p:nvPr/>
        </p:nvGrpSpPr>
        <p:grpSpPr>
          <a:xfrm>
            <a:off x="6991621" y="3323825"/>
            <a:ext cx="2256807" cy="1846286"/>
            <a:chOff x="6991621" y="3323825"/>
            <a:chExt cx="2256807" cy="1846286"/>
          </a:xfrm>
        </p:grpSpPr>
        <p:grpSp>
          <p:nvGrpSpPr>
            <p:cNvPr id="568" name="Google Shape;568;p16"/>
            <p:cNvGrpSpPr/>
            <p:nvPr/>
          </p:nvGrpSpPr>
          <p:grpSpPr>
            <a:xfrm>
              <a:off x="6991621" y="3788946"/>
              <a:ext cx="2256807" cy="1381165"/>
              <a:chOff x="6631875" y="3568817"/>
              <a:chExt cx="2616284" cy="1601165"/>
            </a:xfrm>
          </p:grpSpPr>
          <p:sp>
            <p:nvSpPr>
              <p:cNvPr id="569" name="Google Shape;569;p16"/>
              <p:cNvSpPr/>
              <p:nvPr/>
            </p:nvSpPr>
            <p:spPr>
              <a:xfrm>
                <a:off x="6631875" y="4270341"/>
                <a:ext cx="2616284" cy="899641"/>
              </a:xfrm>
              <a:custGeom>
                <a:avLst/>
                <a:gdLst/>
                <a:ahLst/>
                <a:cxnLst/>
                <a:rect l="l" t="t" r="r" b="b"/>
                <a:pathLst>
                  <a:path w="29862" h="10269" extrusionOk="0">
                    <a:moveTo>
                      <a:pt x="14040" y="0"/>
                    </a:moveTo>
                    <a:lnTo>
                      <a:pt x="13202" y="105"/>
                    </a:lnTo>
                    <a:lnTo>
                      <a:pt x="12469" y="315"/>
                    </a:lnTo>
                    <a:lnTo>
                      <a:pt x="11735" y="524"/>
                    </a:lnTo>
                    <a:lnTo>
                      <a:pt x="11002" y="734"/>
                    </a:lnTo>
                    <a:lnTo>
                      <a:pt x="10373" y="1153"/>
                    </a:lnTo>
                    <a:lnTo>
                      <a:pt x="9744" y="1572"/>
                    </a:lnTo>
                    <a:lnTo>
                      <a:pt x="9116" y="1991"/>
                    </a:lnTo>
                    <a:lnTo>
                      <a:pt x="8592" y="2515"/>
                    </a:lnTo>
                    <a:lnTo>
                      <a:pt x="8173" y="3039"/>
                    </a:lnTo>
                    <a:lnTo>
                      <a:pt x="7754" y="3668"/>
                    </a:lnTo>
                    <a:lnTo>
                      <a:pt x="7544" y="4401"/>
                    </a:lnTo>
                    <a:lnTo>
                      <a:pt x="7335" y="5134"/>
                    </a:lnTo>
                    <a:lnTo>
                      <a:pt x="7230" y="5868"/>
                    </a:lnTo>
                    <a:lnTo>
                      <a:pt x="7230" y="6706"/>
                    </a:lnTo>
                    <a:lnTo>
                      <a:pt x="7439" y="7649"/>
                    </a:lnTo>
                    <a:lnTo>
                      <a:pt x="7439" y="7649"/>
                    </a:lnTo>
                    <a:lnTo>
                      <a:pt x="6182" y="7439"/>
                    </a:lnTo>
                    <a:lnTo>
                      <a:pt x="5030" y="7335"/>
                    </a:lnTo>
                    <a:lnTo>
                      <a:pt x="4401" y="7335"/>
                    </a:lnTo>
                    <a:lnTo>
                      <a:pt x="3772" y="7439"/>
                    </a:lnTo>
                    <a:lnTo>
                      <a:pt x="2725" y="7754"/>
                    </a:lnTo>
                    <a:lnTo>
                      <a:pt x="1782" y="8278"/>
                    </a:lnTo>
                    <a:lnTo>
                      <a:pt x="1153" y="8802"/>
                    </a:lnTo>
                    <a:lnTo>
                      <a:pt x="629" y="9325"/>
                    </a:lnTo>
                    <a:lnTo>
                      <a:pt x="210" y="9745"/>
                    </a:lnTo>
                    <a:lnTo>
                      <a:pt x="0" y="10268"/>
                    </a:lnTo>
                    <a:lnTo>
                      <a:pt x="29861" y="10268"/>
                    </a:lnTo>
                    <a:lnTo>
                      <a:pt x="29652" y="9535"/>
                    </a:lnTo>
                    <a:lnTo>
                      <a:pt x="29337" y="8802"/>
                    </a:lnTo>
                    <a:lnTo>
                      <a:pt x="28918" y="7963"/>
                    </a:lnTo>
                    <a:lnTo>
                      <a:pt x="28185" y="7125"/>
                    </a:lnTo>
                    <a:lnTo>
                      <a:pt x="27766" y="6706"/>
                    </a:lnTo>
                    <a:lnTo>
                      <a:pt x="27242" y="6392"/>
                    </a:lnTo>
                    <a:lnTo>
                      <a:pt x="26613" y="6077"/>
                    </a:lnTo>
                    <a:lnTo>
                      <a:pt x="25880" y="5868"/>
                    </a:lnTo>
                    <a:lnTo>
                      <a:pt x="25146" y="5658"/>
                    </a:lnTo>
                    <a:lnTo>
                      <a:pt x="23470" y="5658"/>
                    </a:lnTo>
                    <a:lnTo>
                      <a:pt x="22737" y="5763"/>
                    </a:lnTo>
                    <a:lnTo>
                      <a:pt x="21898" y="5973"/>
                    </a:lnTo>
                    <a:lnTo>
                      <a:pt x="20955" y="6182"/>
                    </a:lnTo>
                    <a:lnTo>
                      <a:pt x="20955" y="5449"/>
                    </a:lnTo>
                    <a:lnTo>
                      <a:pt x="20955" y="4715"/>
                    </a:lnTo>
                    <a:lnTo>
                      <a:pt x="20851" y="4087"/>
                    </a:lnTo>
                    <a:lnTo>
                      <a:pt x="20641" y="3458"/>
                    </a:lnTo>
                    <a:lnTo>
                      <a:pt x="20431" y="2829"/>
                    </a:lnTo>
                    <a:lnTo>
                      <a:pt x="20117" y="2305"/>
                    </a:lnTo>
                    <a:lnTo>
                      <a:pt x="19698" y="1886"/>
                    </a:lnTo>
                    <a:lnTo>
                      <a:pt x="19279" y="1467"/>
                    </a:lnTo>
                    <a:lnTo>
                      <a:pt x="18860" y="1153"/>
                    </a:lnTo>
                    <a:lnTo>
                      <a:pt x="18336" y="839"/>
                    </a:lnTo>
                    <a:lnTo>
                      <a:pt x="17288" y="315"/>
                    </a:lnTo>
                    <a:lnTo>
                      <a:pt x="16031" y="105"/>
                    </a:lnTo>
                    <a:lnTo>
                      <a:pt x="1477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70" name="Google Shape;570;p16"/>
              <p:cNvGrpSpPr/>
              <p:nvPr/>
            </p:nvGrpSpPr>
            <p:grpSpPr>
              <a:xfrm>
                <a:off x="7991763" y="3568817"/>
                <a:ext cx="881782" cy="1403222"/>
                <a:chOff x="7000883" y="-1611205"/>
                <a:chExt cx="715616" cy="1138887"/>
              </a:xfrm>
            </p:grpSpPr>
            <p:grpSp>
              <p:nvGrpSpPr>
                <p:cNvPr id="571" name="Google Shape;571;p16"/>
                <p:cNvGrpSpPr/>
                <p:nvPr/>
              </p:nvGrpSpPr>
              <p:grpSpPr>
                <a:xfrm>
                  <a:off x="7000883" y="-1611205"/>
                  <a:ext cx="715616" cy="732379"/>
                  <a:chOff x="2071425" y="-1359475"/>
                  <a:chExt cx="1118500" cy="1144700"/>
                </a:xfrm>
              </p:grpSpPr>
              <p:sp>
                <p:nvSpPr>
                  <p:cNvPr id="572" name="Google Shape;572;p16"/>
                  <p:cNvSpPr/>
                  <p:nvPr/>
                </p:nvSpPr>
                <p:spPr>
                  <a:xfrm>
                    <a:off x="2087150" y="-901075"/>
                    <a:ext cx="560575" cy="686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423" h="27452" extrusionOk="0">
                        <a:moveTo>
                          <a:pt x="629" y="0"/>
                        </a:moveTo>
                        <a:lnTo>
                          <a:pt x="420" y="105"/>
                        </a:lnTo>
                        <a:lnTo>
                          <a:pt x="210" y="210"/>
                        </a:lnTo>
                        <a:lnTo>
                          <a:pt x="105" y="315"/>
                        </a:lnTo>
                        <a:lnTo>
                          <a:pt x="1" y="629"/>
                        </a:lnTo>
                        <a:lnTo>
                          <a:pt x="1" y="839"/>
                        </a:lnTo>
                        <a:lnTo>
                          <a:pt x="105" y="1048"/>
                        </a:lnTo>
                        <a:lnTo>
                          <a:pt x="21270" y="27242"/>
                        </a:lnTo>
                        <a:lnTo>
                          <a:pt x="21480" y="27451"/>
                        </a:lnTo>
                        <a:lnTo>
                          <a:pt x="21794" y="27451"/>
                        </a:lnTo>
                        <a:lnTo>
                          <a:pt x="22108" y="27347"/>
                        </a:lnTo>
                        <a:lnTo>
                          <a:pt x="22213" y="27242"/>
                        </a:lnTo>
                        <a:lnTo>
                          <a:pt x="22318" y="27032"/>
                        </a:lnTo>
                        <a:lnTo>
                          <a:pt x="22422" y="26823"/>
                        </a:lnTo>
                        <a:lnTo>
                          <a:pt x="22318" y="26613"/>
                        </a:lnTo>
                        <a:lnTo>
                          <a:pt x="12993" y="420"/>
                        </a:lnTo>
                        <a:lnTo>
                          <a:pt x="12783" y="210"/>
                        </a:lnTo>
                        <a:lnTo>
                          <a:pt x="12574" y="105"/>
                        </a:lnTo>
                        <a:lnTo>
                          <a:pt x="12155" y="105"/>
                        </a:lnTo>
                        <a:lnTo>
                          <a:pt x="11945" y="210"/>
                        </a:lnTo>
                        <a:lnTo>
                          <a:pt x="11735" y="420"/>
                        </a:lnTo>
                        <a:lnTo>
                          <a:pt x="11735" y="629"/>
                        </a:lnTo>
                        <a:lnTo>
                          <a:pt x="11735" y="943"/>
                        </a:lnTo>
                        <a:lnTo>
                          <a:pt x="19908" y="23575"/>
                        </a:lnTo>
                        <a:lnTo>
                          <a:pt x="1048" y="315"/>
                        </a:lnTo>
                        <a:lnTo>
                          <a:pt x="944" y="105"/>
                        </a:lnTo>
                        <a:lnTo>
                          <a:pt x="629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3" name="Google Shape;573;p16"/>
                  <p:cNvSpPr/>
                  <p:nvPr/>
                </p:nvSpPr>
                <p:spPr>
                  <a:xfrm>
                    <a:off x="2087150" y="-901075"/>
                    <a:ext cx="560575" cy="686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423" h="27452" fill="none" extrusionOk="0">
                        <a:moveTo>
                          <a:pt x="21794" y="27451"/>
                        </a:moveTo>
                        <a:lnTo>
                          <a:pt x="21794" y="27451"/>
                        </a:lnTo>
                        <a:lnTo>
                          <a:pt x="21480" y="27451"/>
                        </a:lnTo>
                        <a:lnTo>
                          <a:pt x="21270" y="27242"/>
                        </a:lnTo>
                        <a:lnTo>
                          <a:pt x="105" y="1048"/>
                        </a:lnTo>
                        <a:lnTo>
                          <a:pt x="105" y="1048"/>
                        </a:lnTo>
                        <a:lnTo>
                          <a:pt x="1" y="839"/>
                        </a:lnTo>
                        <a:lnTo>
                          <a:pt x="1" y="629"/>
                        </a:lnTo>
                        <a:lnTo>
                          <a:pt x="105" y="315"/>
                        </a:lnTo>
                        <a:lnTo>
                          <a:pt x="210" y="210"/>
                        </a:lnTo>
                        <a:lnTo>
                          <a:pt x="210" y="210"/>
                        </a:lnTo>
                        <a:lnTo>
                          <a:pt x="420" y="105"/>
                        </a:lnTo>
                        <a:lnTo>
                          <a:pt x="629" y="0"/>
                        </a:lnTo>
                        <a:lnTo>
                          <a:pt x="944" y="105"/>
                        </a:lnTo>
                        <a:lnTo>
                          <a:pt x="1048" y="315"/>
                        </a:lnTo>
                        <a:lnTo>
                          <a:pt x="19908" y="23575"/>
                        </a:lnTo>
                        <a:lnTo>
                          <a:pt x="11735" y="943"/>
                        </a:lnTo>
                        <a:lnTo>
                          <a:pt x="11735" y="943"/>
                        </a:lnTo>
                        <a:lnTo>
                          <a:pt x="11735" y="629"/>
                        </a:lnTo>
                        <a:lnTo>
                          <a:pt x="11735" y="420"/>
                        </a:lnTo>
                        <a:lnTo>
                          <a:pt x="11945" y="210"/>
                        </a:lnTo>
                        <a:lnTo>
                          <a:pt x="12155" y="105"/>
                        </a:lnTo>
                        <a:lnTo>
                          <a:pt x="12155" y="105"/>
                        </a:lnTo>
                        <a:lnTo>
                          <a:pt x="12364" y="105"/>
                        </a:lnTo>
                        <a:lnTo>
                          <a:pt x="12574" y="105"/>
                        </a:lnTo>
                        <a:lnTo>
                          <a:pt x="12783" y="210"/>
                        </a:lnTo>
                        <a:lnTo>
                          <a:pt x="12993" y="420"/>
                        </a:lnTo>
                        <a:lnTo>
                          <a:pt x="22318" y="26613"/>
                        </a:lnTo>
                        <a:lnTo>
                          <a:pt x="22318" y="26613"/>
                        </a:lnTo>
                        <a:lnTo>
                          <a:pt x="22422" y="26823"/>
                        </a:lnTo>
                        <a:lnTo>
                          <a:pt x="22318" y="27032"/>
                        </a:lnTo>
                        <a:lnTo>
                          <a:pt x="22213" y="27242"/>
                        </a:lnTo>
                        <a:lnTo>
                          <a:pt x="22108" y="27347"/>
                        </a:lnTo>
                        <a:lnTo>
                          <a:pt x="22108" y="27347"/>
                        </a:lnTo>
                        <a:lnTo>
                          <a:pt x="21794" y="27451"/>
                        </a:lnTo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4" name="Google Shape;574;p16"/>
                  <p:cNvSpPr/>
                  <p:nvPr/>
                </p:nvSpPr>
                <p:spPr>
                  <a:xfrm>
                    <a:off x="2616275" y="-908925"/>
                    <a:ext cx="568425" cy="694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737" h="27766" extrusionOk="0">
                        <a:moveTo>
                          <a:pt x="22003" y="0"/>
                        </a:moveTo>
                        <a:lnTo>
                          <a:pt x="21793" y="105"/>
                        </a:lnTo>
                        <a:lnTo>
                          <a:pt x="21584" y="314"/>
                        </a:lnTo>
                        <a:lnTo>
                          <a:pt x="2410" y="23889"/>
                        </a:lnTo>
                        <a:lnTo>
                          <a:pt x="10582" y="1153"/>
                        </a:lnTo>
                        <a:lnTo>
                          <a:pt x="10582" y="943"/>
                        </a:lnTo>
                        <a:lnTo>
                          <a:pt x="10478" y="734"/>
                        </a:lnTo>
                        <a:lnTo>
                          <a:pt x="10373" y="524"/>
                        </a:lnTo>
                        <a:lnTo>
                          <a:pt x="10163" y="419"/>
                        </a:lnTo>
                        <a:lnTo>
                          <a:pt x="9954" y="314"/>
                        </a:lnTo>
                        <a:lnTo>
                          <a:pt x="9639" y="419"/>
                        </a:lnTo>
                        <a:lnTo>
                          <a:pt x="9535" y="524"/>
                        </a:lnTo>
                        <a:lnTo>
                          <a:pt x="9325" y="734"/>
                        </a:lnTo>
                        <a:lnTo>
                          <a:pt x="0" y="26927"/>
                        </a:lnTo>
                        <a:lnTo>
                          <a:pt x="0" y="27137"/>
                        </a:lnTo>
                        <a:lnTo>
                          <a:pt x="0" y="27346"/>
                        </a:lnTo>
                        <a:lnTo>
                          <a:pt x="105" y="27556"/>
                        </a:lnTo>
                        <a:lnTo>
                          <a:pt x="315" y="27661"/>
                        </a:lnTo>
                        <a:lnTo>
                          <a:pt x="629" y="27765"/>
                        </a:lnTo>
                        <a:lnTo>
                          <a:pt x="838" y="27765"/>
                        </a:lnTo>
                        <a:lnTo>
                          <a:pt x="1048" y="27556"/>
                        </a:lnTo>
                        <a:lnTo>
                          <a:pt x="22527" y="1048"/>
                        </a:lnTo>
                        <a:lnTo>
                          <a:pt x="22632" y="838"/>
                        </a:lnTo>
                        <a:lnTo>
                          <a:pt x="22736" y="629"/>
                        </a:lnTo>
                        <a:lnTo>
                          <a:pt x="22632" y="419"/>
                        </a:lnTo>
                        <a:lnTo>
                          <a:pt x="22422" y="210"/>
                        </a:lnTo>
                        <a:lnTo>
                          <a:pt x="22212" y="105"/>
                        </a:lnTo>
                        <a:lnTo>
                          <a:pt x="22003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5" name="Google Shape;575;p16"/>
                  <p:cNvSpPr/>
                  <p:nvPr/>
                </p:nvSpPr>
                <p:spPr>
                  <a:xfrm>
                    <a:off x="2616275" y="-908925"/>
                    <a:ext cx="568425" cy="694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737" h="27766" fill="none" extrusionOk="0">
                        <a:moveTo>
                          <a:pt x="629" y="27765"/>
                        </a:moveTo>
                        <a:lnTo>
                          <a:pt x="629" y="27765"/>
                        </a:lnTo>
                        <a:lnTo>
                          <a:pt x="315" y="27661"/>
                        </a:lnTo>
                        <a:lnTo>
                          <a:pt x="315" y="27661"/>
                        </a:lnTo>
                        <a:lnTo>
                          <a:pt x="105" y="27556"/>
                        </a:lnTo>
                        <a:lnTo>
                          <a:pt x="0" y="27346"/>
                        </a:lnTo>
                        <a:lnTo>
                          <a:pt x="0" y="27137"/>
                        </a:lnTo>
                        <a:lnTo>
                          <a:pt x="0" y="26927"/>
                        </a:lnTo>
                        <a:lnTo>
                          <a:pt x="9325" y="734"/>
                        </a:lnTo>
                        <a:lnTo>
                          <a:pt x="9325" y="734"/>
                        </a:lnTo>
                        <a:lnTo>
                          <a:pt x="9535" y="524"/>
                        </a:lnTo>
                        <a:lnTo>
                          <a:pt x="9639" y="419"/>
                        </a:lnTo>
                        <a:lnTo>
                          <a:pt x="9954" y="314"/>
                        </a:lnTo>
                        <a:lnTo>
                          <a:pt x="10163" y="419"/>
                        </a:lnTo>
                        <a:lnTo>
                          <a:pt x="10163" y="419"/>
                        </a:lnTo>
                        <a:lnTo>
                          <a:pt x="10373" y="524"/>
                        </a:lnTo>
                        <a:lnTo>
                          <a:pt x="10478" y="734"/>
                        </a:lnTo>
                        <a:lnTo>
                          <a:pt x="10582" y="943"/>
                        </a:lnTo>
                        <a:lnTo>
                          <a:pt x="10582" y="1153"/>
                        </a:lnTo>
                        <a:lnTo>
                          <a:pt x="2410" y="23889"/>
                        </a:lnTo>
                        <a:lnTo>
                          <a:pt x="21584" y="314"/>
                        </a:lnTo>
                        <a:lnTo>
                          <a:pt x="21584" y="314"/>
                        </a:lnTo>
                        <a:lnTo>
                          <a:pt x="21793" y="105"/>
                        </a:lnTo>
                        <a:lnTo>
                          <a:pt x="22003" y="0"/>
                        </a:lnTo>
                        <a:lnTo>
                          <a:pt x="22212" y="105"/>
                        </a:lnTo>
                        <a:lnTo>
                          <a:pt x="22422" y="210"/>
                        </a:lnTo>
                        <a:lnTo>
                          <a:pt x="22422" y="210"/>
                        </a:lnTo>
                        <a:lnTo>
                          <a:pt x="22632" y="419"/>
                        </a:lnTo>
                        <a:lnTo>
                          <a:pt x="22736" y="629"/>
                        </a:lnTo>
                        <a:lnTo>
                          <a:pt x="22632" y="838"/>
                        </a:lnTo>
                        <a:lnTo>
                          <a:pt x="22527" y="1048"/>
                        </a:lnTo>
                        <a:lnTo>
                          <a:pt x="1048" y="27556"/>
                        </a:lnTo>
                        <a:lnTo>
                          <a:pt x="1048" y="27556"/>
                        </a:lnTo>
                        <a:lnTo>
                          <a:pt x="838" y="27765"/>
                        </a:lnTo>
                        <a:lnTo>
                          <a:pt x="629" y="27765"/>
                        </a:lnTo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6" name="Google Shape;576;p16"/>
                  <p:cNvSpPr/>
                  <p:nvPr/>
                </p:nvSpPr>
                <p:spPr>
                  <a:xfrm>
                    <a:off x="2071425" y="-1359475"/>
                    <a:ext cx="1118500" cy="531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40" h="21271" extrusionOk="0">
                        <a:moveTo>
                          <a:pt x="22423" y="1"/>
                        </a:moveTo>
                        <a:lnTo>
                          <a:pt x="20432" y="106"/>
                        </a:lnTo>
                        <a:lnTo>
                          <a:pt x="18546" y="315"/>
                        </a:lnTo>
                        <a:lnTo>
                          <a:pt x="16660" y="629"/>
                        </a:lnTo>
                        <a:lnTo>
                          <a:pt x="14879" y="1153"/>
                        </a:lnTo>
                        <a:lnTo>
                          <a:pt x="13203" y="1887"/>
                        </a:lnTo>
                        <a:lnTo>
                          <a:pt x="11526" y="2620"/>
                        </a:lnTo>
                        <a:lnTo>
                          <a:pt x="9955" y="3563"/>
                        </a:lnTo>
                        <a:lnTo>
                          <a:pt x="8488" y="4506"/>
                        </a:lnTo>
                        <a:lnTo>
                          <a:pt x="7126" y="5659"/>
                        </a:lnTo>
                        <a:lnTo>
                          <a:pt x="5868" y="6916"/>
                        </a:lnTo>
                        <a:lnTo>
                          <a:pt x="4716" y="8278"/>
                        </a:lnTo>
                        <a:lnTo>
                          <a:pt x="3563" y="9640"/>
                        </a:lnTo>
                        <a:lnTo>
                          <a:pt x="2620" y="11107"/>
                        </a:lnTo>
                        <a:lnTo>
                          <a:pt x="1782" y="12679"/>
                        </a:lnTo>
                        <a:lnTo>
                          <a:pt x="1154" y="14355"/>
                        </a:lnTo>
                        <a:lnTo>
                          <a:pt x="525" y="16031"/>
                        </a:lnTo>
                        <a:lnTo>
                          <a:pt x="211" y="17393"/>
                        </a:lnTo>
                        <a:lnTo>
                          <a:pt x="1" y="18756"/>
                        </a:lnTo>
                        <a:lnTo>
                          <a:pt x="1" y="19070"/>
                        </a:lnTo>
                        <a:lnTo>
                          <a:pt x="211" y="19279"/>
                        </a:lnTo>
                        <a:lnTo>
                          <a:pt x="525" y="19384"/>
                        </a:lnTo>
                        <a:lnTo>
                          <a:pt x="839" y="19279"/>
                        </a:lnTo>
                        <a:lnTo>
                          <a:pt x="1887" y="18651"/>
                        </a:lnTo>
                        <a:lnTo>
                          <a:pt x="3144" y="18127"/>
                        </a:lnTo>
                        <a:lnTo>
                          <a:pt x="4402" y="17813"/>
                        </a:lnTo>
                        <a:lnTo>
                          <a:pt x="5659" y="17708"/>
                        </a:lnTo>
                        <a:lnTo>
                          <a:pt x="6707" y="17813"/>
                        </a:lnTo>
                        <a:lnTo>
                          <a:pt x="7754" y="17917"/>
                        </a:lnTo>
                        <a:lnTo>
                          <a:pt x="8697" y="18232"/>
                        </a:lnTo>
                        <a:lnTo>
                          <a:pt x="9536" y="18651"/>
                        </a:lnTo>
                        <a:lnTo>
                          <a:pt x="10374" y="19070"/>
                        </a:lnTo>
                        <a:lnTo>
                          <a:pt x="11107" y="19698"/>
                        </a:lnTo>
                        <a:lnTo>
                          <a:pt x="11841" y="20327"/>
                        </a:lnTo>
                        <a:lnTo>
                          <a:pt x="12469" y="21061"/>
                        </a:lnTo>
                        <a:lnTo>
                          <a:pt x="12679" y="21165"/>
                        </a:lnTo>
                        <a:lnTo>
                          <a:pt x="12888" y="21270"/>
                        </a:lnTo>
                        <a:lnTo>
                          <a:pt x="13203" y="21165"/>
                        </a:lnTo>
                        <a:lnTo>
                          <a:pt x="13412" y="20956"/>
                        </a:lnTo>
                        <a:lnTo>
                          <a:pt x="13622" y="20746"/>
                        </a:lnTo>
                        <a:lnTo>
                          <a:pt x="14146" y="19908"/>
                        </a:lnTo>
                        <a:lnTo>
                          <a:pt x="14774" y="19070"/>
                        </a:lnTo>
                        <a:lnTo>
                          <a:pt x="15298" y="18651"/>
                        </a:lnTo>
                        <a:lnTo>
                          <a:pt x="15612" y="18336"/>
                        </a:lnTo>
                        <a:lnTo>
                          <a:pt x="15927" y="18127"/>
                        </a:lnTo>
                        <a:lnTo>
                          <a:pt x="16451" y="17708"/>
                        </a:lnTo>
                        <a:lnTo>
                          <a:pt x="16765" y="17498"/>
                        </a:lnTo>
                        <a:lnTo>
                          <a:pt x="17079" y="17289"/>
                        </a:lnTo>
                        <a:lnTo>
                          <a:pt x="17394" y="17184"/>
                        </a:lnTo>
                        <a:lnTo>
                          <a:pt x="18022" y="16870"/>
                        </a:lnTo>
                        <a:lnTo>
                          <a:pt x="18651" y="16555"/>
                        </a:lnTo>
                        <a:lnTo>
                          <a:pt x="18860" y="16450"/>
                        </a:lnTo>
                        <a:lnTo>
                          <a:pt x="19070" y="16450"/>
                        </a:lnTo>
                        <a:lnTo>
                          <a:pt x="19384" y="16346"/>
                        </a:lnTo>
                        <a:lnTo>
                          <a:pt x="19594" y="16241"/>
                        </a:lnTo>
                        <a:lnTo>
                          <a:pt x="19908" y="16136"/>
                        </a:lnTo>
                        <a:lnTo>
                          <a:pt x="20223" y="16136"/>
                        </a:lnTo>
                        <a:lnTo>
                          <a:pt x="20537" y="16031"/>
                        </a:lnTo>
                        <a:lnTo>
                          <a:pt x="20851" y="16031"/>
                        </a:lnTo>
                        <a:lnTo>
                          <a:pt x="21166" y="15927"/>
                        </a:lnTo>
                        <a:lnTo>
                          <a:pt x="23471" y="15927"/>
                        </a:lnTo>
                        <a:lnTo>
                          <a:pt x="23890" y="16031"/>
                        </a:lnTo>
                        <a:lnTo>
                          <a:pt x="24309" y="16031"/>
                        </a:lnTo>
                        <a:lnTo>
                          <a:pt x="24623" y="16136"/>
                        </a:lnTo>
                        <a:lnTo>
                          <a:pt x="25252" y="16241"/>
                        </a:lnTo>
                        <a:lnTo>
                          <a:pt x="25461" y="16346"/>
                        </a:lnTo>
                        <a:lnTo>
                          <a:pt x="25671" y="16450"/>
                        </a:lnTo>
                        <a:lnTo>
                          <a:pt x="25880" y="16450"/>
                        </a:lnTo>
                        <a:lnTo>
                          <a:pt x="26090" y="16555"/>
                        </a:lnTo>
                        <a:lnTo>
                          <a:pt x="26823" y="16870"/>
                        </a:lnTo>
                        <a:lnTo>
                          <a:pt x="27347" y="17184"/>
                        </a:lnTo>
                        <a:lnTo>
                          <a:pt x="27662" y="17289"/>
                        </a:lnTo>
                        <a:lnTo>
                          <a:pt x="27976" y="17498"/>
                        </a:lnTo>
                        <a:lnTo>
                          <a:pt x="28290" y="17708"/>
                        </a:lnTo>
                        <a:lnTo>
                          <a:pt x="28814" y="18127"/>
                        </a:lnTo>
                        <a:lnTo>
                          <a:pt x="29128" y="18336"/>
                        </a:lnTo>
                        <a:lnTo>
                          <a:pt x="29652" y="18860"/>
                        </a:lnTo>
                        <a:lnTo>
                          <a:pt x="29862" y="19070"/>
                        </a:lnTo>
                        <a:lnTo>
                          <a:pt x="30176" y="19384"/>
                        </a:lnTo>
                        <a:lnTo>
                          <a:pt x="30595" y="19908"/>
                        </a:lnTo>
                        <a:lnTo>
                          <a:pt x="30700" y="20013"/>
                        </a:lnTo>
                        <a:lnTo>
                          <a:pt x="30805" y="20222"/>
                        </a:lnTo>
                        <a:lnTo>
                          <a:pt x="31329" y="20956"/>
                        </a:lnTo>
                        <a:lnTo>
                          <a:pt x="31538" y="21165"/>
                        </a:lnTo>
                        <a:lnTo>
                          <a:pt x="31748" y="21270"/>
                        </a:lnTo>
                        <a:lnTo>
                          <a:pt x="32062" y="21165"/>
                        </a:lnTo>
                        <a:lnTo>
                          <a:pt x="32272" y="21061"/>
                        </a:lnTo>
                        <a:lnTo>
                          <a:pt x="32900" y="20327"/>
                        </a:lnTo>
                        <a:lnTo>
                          <a:pt x="33634" y="19698"/>
                        </a:lnTo>
                        <a:lnTo>
                          <a:pt x="34367" y="19070"/>
                        </a:lnTo>
                        <a:lnTo>
                          <a:pt x="35205" y="18651"/>
                        </a:lnTo>
                        <a:lnTo>
                          <a:pt x="36044" y="18232"/>
                        </a:lnTo>
                        <a:lnTo>
                          <a:pt x="36987" y="17917"/>
                        </a:lnTo>
                        <a:lnTo>
                          <a:pt x="38034" y="17813"/>
                        </a:lnTo>
                        <a:lnTo>
                          <a:pt x="38977" y="17708"/>
                        </a:lnTo>
                        <a:lnTo>
                          <a:pt x="40339" y="17813"/>
                        </a:lnTo>
                        <a:lnTo>
                          <a:pt x="41701" y="18127"/>
                        </a:lnTo>
                        <a:lnTo>
                          <a:pt x="42854" y="18651"/>
                        </a:lnTo>
                        <a:lnTo>
                          <a:pt x="44006" y="19279"/>
                        </a:lnTo>
                        <a:lnTo>
                          <a:pt x="44216" y="19384"/>
                        </a:lnTo>
                        <a:lnTo>
                          <a:pt x="44530" y="19279"/>
                        </a:lnTo>
                        <a:lnTo>
                          <a:pt x="44740" y="19070"/>
                        </a:lnTo>
                        <a:lnTo>
                          <a:pt x="44740" y="18860"/>
                        </a:lnTo>
                        <a:lnTo>
                          <a:pt x="44530" y="17498"/>
                        </a:lnTo>
                        <a:lnTo>
                          <a:pt x="44216" y="16136"/>
                        </a:lnTo>
                        <a:lnTo>
                          <a:pt x="43692" y="14460"/>
                        </a:lnTo>
                        <a:lnTo>
                          <a:pt x="42959" y="12783"/>
                        </a:lnTo>
                        <a:lnTo>
                          <a:pt x="42121" y="11212"/>
                        </a:lnTo>
                        <a:lnTo>
                          <a:pt x="41178" y="9640"/>
                        </a:lnTo>
                        <a:lnTo>
                          <a:pt x="40130" y="8278"/>
                        </a:lnTo>
                        <a:lnTo>
                          <a:pt x="38873" y="6916"/>
                        </a:lnTo>
                        <a:lnTo>
                          <a:pt x="37615" y="5659"/>
                        </a:lnTo>
                        <a:lnTo>
                          <a:pt x="36253" y="4611"/>
                        </a:lnTo>
                        <a:lnTo>
                          <a:pt x="34786" y="3563"/>
                        </a:lnTo>
                        <a:lnTo>
                          <a:pt x="33215" y="2620"/>
                        </a:lnTo>
                        <a:lnTo>
                          <a:pt x="31538" y="1887"/>
                        </a:lnTo>
                        <a:lnTo>
                          <a:pt x="29862" y="1153"/>
                        </a:lnTo>
                        <a:lnTo>
                          <a:pt x="28081" y="629"/>
                        </a:lnTo>
                        <a:lnTo>
                          <a:pt x="26195" y="315"/>
                        </a:lnTo>
                        <a:lnTo>
                          <a:pt x="24309" y="106"/>
                        </a:lnTo>
                        <a:lnTo>
                          <a:pt x="22423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7" name="Google Shape;577;p16"/>
                  <p:cNvSpPr/>
                  <p:nvPr/>
                </p:nvSpPr>
                <p:spPr>
                  <a:xfrm>
                    <a:off x="2071425" y="-1359475"/>
                    <a:ext cx="1118500" cy="531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40" h="21271" fill="none" extrusionOk="0">
                        <a:moveTo>
                          <a:pt x="44740" y="18860"/>
                        </a:moveTo>
                        <a:lnTo>
                          <a:pt x="44740" y="18860"/>
                        </a:lnTo>
                        <a:lnTo>
                          <a:pt x="44740" y="19070"/>
                        </a:lnTo>
                        <a:lnTo>
                          <a:pt x="44530" y="19279"/>
                        </a:lnTo>
                        <a:lnTo>
                          <a:pt x="44216" y="19384"/>
                        </a:lnTo>
                        <a:lnTo>
                          <a:pt x="44006" y="19279"/>
                        </a:lnTo>
                        <a:lnTo>
                          <a:pt x="44006" y="19279"/>
                        </a:lnTo>
                        <a:lnTo>
                          <a:pt x="42854" y="18651"/>
                        </a:lnTo>
                        <a:lnTo>
                          <a:pt x="41701" y="18127"/>
                        </a:lnTo>
                        <a:lnTo>
                          <a:pt x="40339" y="17813"/>
                        </a:lnTo>
                        <a:lnTo>
                          <a:pt x="38977" y="17708"/>
                        </a:lnTo>
                        <a:lnTo>
                          <a:pt x="38977" y="17708"/>
                        </a:lnTo>
                        <a:lnTo>
                          <a:pt x="38034" y="17813"/>
                        </a:lnTo>
                        <a:lnTo>
                          <a:pt x="36987" y="17917"/>
                        </a:lnTo>
                        <a:lnTo>
                          <a:pt x="36044" y="18232"/>
                        </a:lnTo>
                        <a:lnTo>
                          <a:pt x="35205" y="18651"/>
                        </a:lnTo>
                        <a:lnTo>
                          <a:pt x="34367" y="19070"/>
                        </a:lnTo>
                        <a:lnTo>
                          <a:pt x="33634" y="19698"/>
                        </a:lnTo>
                        <a:lnTo>
                          <a:pt x="32900" y="20327"/>
                        </a:lnTo>
                        <a:lnTo>
                          <a:pt x="32272" y="21061"/>
                        </a:lnTo>
                        <a:lnTo>
                          <a:pt x="32272" y="21061"/>
                        </a:lnTo>
                        <a:lnTo>
                          <a:pt x="32062" y="21165"/>
                        </a:lnTo>
                        <a:lnTo>
                          <a:pt x="31748" y="21270"/>
                        </a:lnTo>
                        <a:lnTo>
                          <a:pt x="31748" y="21270"/>
                        </a:lnTo>
                        <a:lnTo>
                          <a:pt x="31538" y="21165"/>
                        </a:lnTo>
                        <a:lnTo>
                          <a:pt x="31329" y="20956"/>
                        </a:lnTo>
                        <a:lnTo>
                          <a:pt x="31329" y="20956"/>
                        </a:lnTo>
                        <a:lnTo>
                          <a:pt x="30805" y="20222"/>
                        </a:lnTo>
                        <a:lnTo>
                          <a:pt x="30805" y="20222"/>
                        </a:lnTo>
                        <a:lnTo>
                          <a:pt x="30700" y="20013"/>
                        </a:lnTo>
                        <a:lnTo>
                          <a:pt x="30700" y="20013"/>
                        </a:lnTo>
                        <a:lnTo>
                          <a:pt x="30595" y="19908"/>
                        </a:lnTo>
                        <a:lnTo>
                          <a:pt x="30595" y="19908"/>
                        </a:lnTo>
                        <a:lnTo>
                          <a:pt x="30176" y="19384"/>
                        </a:lnTo>
                        <a:lnTo>
                          <a:pt x="30176" y="19384"/>
                        </a:lnTo>
                        <a:lnTo>
                          <a:pt x="29862" y="19070"/>
                        </a:lnTo>
                        <a:lnTo>
                          <a:pt x="29862" y="19070"/>
                        </a:lnTo>
                        <a:lnTo>
                          <a:pt x="29652" y="18860"/>
                        </a:lnTo>
                        <a:lnTo>
                          <a:pt x="29652" y="18860"/>
                        </a:lnTo>
                        <a:lnTo>
                          <a:pt x="29128" y="18336"/>
                        </a:lnTo>
                        <a:lnTo>
                          <a:pt x="29128" y="18336"/>
                        </a:lnTo>
                        <a:lnTo>
                          <a:pt x="28814" y="18127"/>
                        </a:lnTo>
                        <a:lnTo>
                          <a:pt x="28814" y="18127"/>
                        </a:lnTo>
                        <a:lnTo>
                          <a:pt x="28290" y="17708"/>
                        </a:lnTo>
                        <a:lnTo>
                          <a:pt x="28290" y="17708"/>
                        </a:lnTo>
                        <a:lnTo>
                          <a:pt x="27976" y="17498"/>
                        </a:lnTo>
                        <a:lnTo>
                          <a:pt x="27976" y="17498"/>
                        </a:lnTo>
                        <a:lnTo>
                          <a:pt x="27662" y="17289"/>
                        </a:lnTo>
                        <a:lnTo>
                          <a:pt x="27662" y="17289"/>
                        </a:lnTo>
                        <a:lnTo>
                          <a:pt x="27347" y="17184"/>
                        </a:lnTo>
                        <a:lnTo>
                          <a:pt x="27347" y="17184"/>
                        </a:lnTo>
                        <a:lnTo>
                          <a:pt x="26823" y="16870"/>
                        </a:lnTo>
                        <a:lnTo>
                          <a:pt x="26823" y="16870"/>
                        </a:lnTo>
                        <a:lnTo>
                          <a:pt x="26090" y="16555"/>
                        </a:lnTo>
                        <a:lnTo>
                          <a:pt x="26090" y="16555"/>
                        </a:lnTo>
                        <a:lnTo>
                          <a:pt x="25880" y="16450"/>
                        </a:lnTo>
                        <a:lnTo>
                          <a:pt x="25880" y="16450"/>
                        </a:lnTo>
                        <a:lnTo>
                          <a:pt x="25671" y="16450"/>
                        </a:lnTo>
                        <a:lnTo>
                          <a:pt x="25671" y="16450"/>
                        </a:lnTo>
                        <a:lnTo>
                          <a:pt x="25461" y="16346"/>
                        </a:lnTo>
                        <a:lnTo>
                          <a:pt x="25461" y="16346"/>
                        </a:lnTo>
                        <a:lnTo>
                          <a:pt x="25252" y="16241"/>
                        </a:lnTo>
                        <a:lnTo>
                          <a:pt x="25252" y="16241"/>
                        </a:lnTo>
                        <a:lnTo>
                          <a:pt x="24623" y="16136"/>
                        </a:lnTo>
                        <a:lnTo>
                          <a:pt x="24623" y="16136"/>
                        </a:lnTo>
                        <a:lnTo>
                          <a:pt x="24309" y="16031"/>
                        </a:lnTo>
                        <a:lnTo>
                          <a:pt x="24309" y="16031"/>
                        </a:lnTo>
                        <a:lnTo>
                          <a:pt x="23890" y="16031"/>
                        </a:lnTo>
                        <a:lnTo>
                          <a:pt x="23890" y="16031"/>
                        </a:lnTo>
                        <a:lnTo>
                          <a:pt x="23890" y="16031"/>
                        </a:lnTo>
                        <a:lnTo>
                          <a:pt x="23471" y="15927"/>
                        </a:lnTo>
                        <a:lnTo>
                          <a:pt x="23471" y="15927"/>
                        </a:lnTo>
                        <a:lnTo>
                          <a:pt x="23261" y="15927"/>
                        </a:lnTo>
                        <a:lnTo>
                          <a:pt x="23261" y="15927"/>
                        </a:lnTo>
                        <a:lnTo>
                          <a:pt x="22423" y="15927"/>
                        </a:lnTo>
                        <a:lnTo>
                          <a:pt x="22423" y="15927"/>
                        </a:lnTo>
                        <a:lnTo>
                          <a:pt x="21480" y="15927"/>
                        </a:lnTo>
                        <a:lnTo>
                          <a:pt x="21480" y="15927"/>
                        </a:lnTo>
                        <a:lnTo>
                          <a:pt x="21270" y="15927"/>
                        </a:lnTo>
                        <a:lnTo>
                          <a:pt x="21166" y="15927"/>
                        </a:lnTo>
                        <a:lnTo>
                          <a:pt x="21166" y="15927"/>
                        </a:lnTo>
                        <a:lnTo>
                          <a:pt x="20851" y="16031"/>
                        </a:lnTo>
                        <a:lnTo>
                          <a:pt x="20851" y="16031"/>
                        </a:lnTo>
                        <a:lnTo>
                          <a:pt x="20851" y="16031"/>
                        </a:lnTo>
                        <a:lnTo>
                          <a:pt x="20537" y="16031"/>
                        </a:lnTo>
                        <a:lnTo>
                          <a:pt x="20537" y="16031"/>
                        </a:lnTo>
                        <a:lnTo>
                          <a:pt x="20223" y="16136"/>
                        </a:lnTo>
                        <a:lnTo>
                          <a:pt x="20223" y="16136"/>
                        </a:lnTo>
                        <a:lnTo>
                          <a:pt x="20013" y="16136"/>
                        </a:lnTo>
                        <a:lnTo>
                          <a:pt x="20013" y="16136"/>
                        </a:lnTo>
                        <a:lnTo>
                          <a:pt x="19908" y="16136"/>
                        </a:lnTo>
                        <a:lnTo>
                          <a:pt x="19908" y="16136"/>
                        </a:lnTo>
                        <a:lnTo>
                          <a:pt x="19594" y="16241"/>
                        </a:lnTo>
                        <a:lnTo>
                          <a:pt x="19594" y="16241"/>
                        </a:lnTo>
                        <a:lnTo>
                          <a:pt x="19384" y="16346"/>
                        </a:lnTo>
                        <a:lnTo>
                          <a:pt x="19384" y="16346"/>
                        </a:lnTo>
                        <a:lnTo>
                          <a:pt x="19070" y="16450"/>
                        </a:lnTo>
                        <a:lnTo>
                          <a:pt x="19070" y="16450"/>
                        </a:lnTo>
                        <a:lnTo>
                          <a:pt x="18860" y="16450"/>
                        </a:lnTo>
                        <a:lnTo>
                          <a:pt x="18860" y="16450"/>
                        </a:lnTo>
                        <a:lnTo>
                          <a:pt x="18651" y="16555"/>
                        </a:lnTo>
                        <a:lnTo>
                          <a:pt x="18651" y="16555"/>
                        </a:lnTo>
                        <a:lnTo>
                          <a:pt x="18022" y="16870"/>
                        </a:lnTo>
                        <a:lnTo>
                          <a:pt x="18022" y="16870"/>
                        </a:lnTo>
                        <a:lnTo>
                          <a:pt x="17394" y="17184"/>
                        </a:lnTo>
                        <a:lnTo>
                          <a:pt x="17394" y="17184"/>
                        </a:lnTo>
                        <a:lnTo>
                          <a:pt x="17079" y="17289"/>
                        </a:lnTo>
                        <a:lnTo>
                          <a:pt x="17079" y="17289"/>
                        </a:lnTo>
                        <a:lnTo>
                          <a:pt x="16765" y="17498"/>
                        </a:lnTo>
                        <a:lnTo>
                          <a:pt x="16765" y="17498"/>
                        </a:lnTo>
                        <a:lnTo>
                          <a:pt x="16451" y="17708"/>
                        </a:lnTo>
                        <a:lnTo>
                          <a:pt x="16451" y="17708"/>
                        </a:lnTo>
                        <a:lnTo>
                          <a:pt x="15927" y="18127"/>
                        </a:lnTo>
                        <a:lnTo>
                          <a:pt x="15927" y="18127"/>
                        </a:lnTo>
                        <a:lnTo>
                          <a:pt x="15612" y="18336"/>
                        </a:lnTo>
                        <a:lnTo>
                          <a:pt x="15612" y="18336"/>
                        </a:lnTo>
                        <a:lnTo>
                          <a:pt x="15298" y="18651"/>
                        </a:lnTo>
                        <a:lnTo>
                          <a:pt x="15298" y="18651"/>
                        </a:lnTo>
                        <a:lnTo>
                          <a:pt x="14774" y="19070"/>
                        </a:lnTo>
                        <a:lnTo>
                          <a:pt x="14774" y="19070"/>
                        </a:lnTo>
                        <a:lnTo>
                          <a:pt x="14146" y="19908"/>
                        </a:lnTo>
                        <a:lnTo>
                          <a:pt x="13622" y="20746"/>
                        </a:lnTo>
                        <a:lnTo>
                          <a:pt x="13622" y="20746"/>
                        </a:lnTo>
                        <a:lnTo>
                          <a:pt x="13412" y="20956"/>
                        </a:lnTo>
                        <a:lnTo>
                          <a:pt x="13412" y="20956"/>
                        </a:lnTo>
                        <a:lnTo>
                          <a:pt x="13412" y="20956"/>
                        </a:lnTo>
                        <a:lnTo>
                          <a:pt x="13203" y="21165"/>
                        </a:lnTo>
                        <a:lnTo>
                          <a:pt x="12888" y="21270"/>
                        </a:lnTo>
                        <a:lnTo>
                          <a:pt x="12888" y="21270"/>
                        </a:lnTo>
                        <a:lnTo>
                          <a:pt x="12679" y="21165"/>
                        </a:lnTo>
                        <a:lnTo>
                          <a:pt x="12469" y="21061"/>
                        </a:lnTo>
                        <a:lnTo>
                          <a:pt x="12469" y="21061"/>
                        </a:lnTo>
                        <a:lnTo>
                          <a:pt x="11841" y="20327"/>
                        </a:lnTo>
                        <a:lnTo>
                          <a:pt x="11107" y="19698"/>
                        </a:lnTo>
                        <a:lnTo>
                          <a:pt x="10374" y="19070"/>
                        </a:lnTo>
                        <a:lnTo>
                          <a:pt x="9536" y="18651"/>
                        </a:lnTo>
                        <a:lnTo>
                          <a:pt x="8697" y="18232"/>
                        </a:lnTo>
                        <a:lnTo>
                          <a:pt x="7754" y="17917"/>
                        </a:lnTo>
                        <a:lnTo>
                          <a:pt x="6707" y="17813"/>
                        </a:lnTo>
                        <a:lnTo>
                          <a:pt x="5659" y="17708"/>
                        </a:lnTo>
                        <a:lnTo>
                          <a:pt x="5659" y="17708"/>
                        </a:lnTo>
                        <a:lnTo>
                          <a:pt x="4402" y="17813"/>
                        </a:lnTo>
                        <a:lnTo>
                          <a:pt x="3144" y="18127"/>
                        </a:lnTo>
                        <a:lnTo>
                          <a:pt x="1887" y="18651"/>
                        </a:lnTo>
                        <a:lnTo>
                          <a:pt x="839" y="19279"/>
                        </a:lnTo>
                        <a:lnTo>
                          <a:pt x="839" y="19279"/>
                        </a:lnTo>
                        <a:lnTo>
                          <a:pt x="525" y="19384"/>
                        </a:lnTo>
                        <a:lnTo>
                          <a:pt x="211" y="19279"/>
                        </a:lnTo>
                        <a:lnTo>
                          <a:pt x="1" y="19070"/>
                        </a:lnTo>
                        <a:lnTo>
                          <a:pt x="1" y="18756"/>
                        </a:lnTo>
                        <a:lnTo>
                          <a:pt x="1" y="18756"/>
                        </a:lnTo>
                        <a:lnTo>
                          <a:pt x="211" y="17393"/>
                        </a:lnTo>
                        <a:lnTo>
                          <a:pt x="525" y="16031"/>
                        </a:lnTo>
                        <a:lnTo>
                          <a:pt x="525" y="16031"/>
                        </a:lnTo>
                        <a:lnTo>
                          <a:pt x="1154" y="14355"/>
                        </a:lnTo>
                        <a:lnTo>
                          <a:pt x="1782" y="12679"/>
                        </a:lnTo>
                        <a:lnTo>
                          <a:pt x="2620" y="11107"/>
                        </a:lnTo>
                        <a:lnTo>
                          <a:pt x="3563" y="9640"/>
                        </a:lnTo>
                        <a:lnTo>
                          <a:pt x="4716" y="8278"/>
                        </a:lnTo>
                        <a:lnTo>
                          <a:pt x="5868" y="6916"/>
                        </a:lnTo>
                        <a:lnTo>
                          <a:pt x="7126" y="5659"/>
                        </a:lnTo>
                        <a:lnTo>
                          <a:pt x="8488" y="4506"/>
                        </a:lnTo>
                        <a:lnTo>
                          <a:pt x="9955" y="3563"/>
                        </a:lnTo>
                        <a:lnTo>
                          <a:pt x="11526" y="2620"/>
                        </a:lnTo>
                        <a:lnTo>
                          <a:pt x="13203" y="1887"/>
                        </a:lnTo>
                        <a:lnTo>
                          <a:pt x="14879" y="1153"/>
                        </a:lnTo>
                        <a:lnTo>
                          <a:pt x="16660" y="629"/>
                        </a:lnTo>
                        <a:lnTo>
                          <a:pt x="18546" y="315"/>
                        </a:lnTo>
                        <a:lnTo>
                          <a:pt x="20432" y="106"/>
                        </a:lnTo>
                        <a:lnTo>
                          <a:pt x="22423" y="1"/>
                        </a:lnTo>
                        <a:lnTo>
                          <a:pt x="22423" y="1"/>
                        </a:lnTo>
                        <a:lnTo>
                          <a:pt x="24309" y="106"/>
                        </a:lnTo>
                        <a:lnTo>
                          <a:pt x="26195" y="315"/>
                        </a:lnTo>
                        <a:lnTo>
                          <a:pt x="28081" y="629"/>
                        </a:lnTo>
                        <a:lnTo>
                          <a:pt x="29862" y="1153"/>
                        </a:lnTo>
                        <a:lnTo>
                          <a:pt x="31538" y="1887"/>
                        </a:lnTo>
                        <a:lnTo>
                          <a:pt x="33215" y="2620"/>
                        </a:lnTo>
                        <a:lnTo>
                          <a:pt x="34786" y="3563"/>
                        </a:lnTo>
                        <a:lnTo>
                          <a:pt x="36253" y="4611"/>
                        </a:lnTo>
                        <a:lnTo>
                          <a:pt x="37615" y="5659"/>
                        </a:lnTo>
                        <a:lnTo>
                          <a:pt x="38873" y="6916"/>
                        </a:lnTo>
                        <a:lnTo>
                          <a:pt x="40130" y="8278"/>
                        </a:lnTo>
                        <a:lnTo>
                          <a:pt x="41178" y="9640"/>
                        </a:lnTo>
                        <a:lnTo>
                          <a:pt x="42121" y="11212"/>
                        </a:lnTo>
                        <a:lnTo>
                          <a:pt x="42959" y="12783"/>
                        </a:lnTo>
                        <a:lnTo>
                          <a:pt x="43692" y="14460"/>
                        </a:lnTo>
                        <a:lnTo>
                          <a:pt x="44216" y="16136"/>
                        </a:lnTo>
                        <a:lnTo>
                          <a:pt x="44216" y="16136"/>
                        </a:lnTo>
                        <a:lnTo>
                          <a:pt x="44530" y="17498"/>
                        </a:lnTo>
                        <a:lnTo>
                          <a:pt x="44740" y="18860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8" name="Google Shape;578;p16"/>
                  <p:cNvSpPr/>
                  <p:nvPr/>
                </p:nvSpPr>
                <p:spPr>
                  <a:xfrm>
                    <a:off x="2084525" y="-1359475"/>
                    <a:ext cx="1092325" cy="434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693" h="17394" extrusionOk="0">
                        <a:moveTo>
                          <a:pt x="21899" y="1"/>
                        </a:moveTo>
                        <a:lnTo>
                          <a:pt x="19908" y="106"/>
                        </a:lnTo>
                        <a:lnTo>
                          <a:pt x="18022" y="315"/>
                        </a:lnTo>
                        <a:lnTo>
                          <a:pt x="16136" y="629"/>
                        </a:lnTo>
                        <a:lnTo>
                          <a:pt x="14355" y="1153"/>
                        </a:lnTo>
                        <a:lnTo>
                          <a:pt x="12679" y="1887"/>
                        </a:lnTo>
                        <a:lnTo>
                          <a:pt x="11002" y="2620"/>
                        </a:lnTo>
                        <a:lnTo>
                          <a:pt x="9431" y="3563"/>
                        </a:lnTo>
                        <a:lnTo>
                          <a:pt x="7964" y="4506"/>
                        </a:lnTo>
                        <a:lnTo>
                          <a:pt x="6602" y="5659"/>
                        </a:lnTo>
                        <a:lnTo>
                          <a:pt x="5344" y="6916"/>
                        </a:lnTo>
                        <a:lnTo>
                          <a:pt x="4192" y="8278"/>
                        </a:lnTo>
                        <a:lnTo>
                          <a:pt x="3039" y="9640"/>
                        </a:lnTo>
                        <a:lnTo>
                          <a:pt x="2096" y="11107"/>
                        </a:lnTo>
                        <a:lnTo>
                          <a:pt x="1258" y="12679"/>
                        </a:lnTo>
                        <a:lnTo>
                          <a:pt x="630" y="14355"/>
                        </a:lnTo>
                        <a:lnTo>
                          <a:pt x="1" y="16031"/>
                        </a:lnTo>
                        <a:lnTo>
                          <a:pt x="1153" y="15403"/>
                        </a:lnTo>
                        <a:lnTo>
                          <a:pt x="2411" y="14774"/>
                        </a:lnTo>
                        <a:lnTo>
                          <a:pt x="3773" y="14460"/>
                        </a:lnTo>
                        <a:lnTo>
                          <a:pt x="5135" y="14355"/>
                        </a:lnTo>
                        <a:lnTo>
                          <a:pt x="6078" y="14460"/>
                        </a:lnTo>
                        <a:lnTo>
                          <a:pt x="6916" y="14565"/>
                        </a:lnTo>
                        <a:lnTo>
                          <a:pt x="7754" y="14774"/>
                        </a:lnTo>
                        <a:lnTo>
                          <a:pt x="8592" y="15088"/>
                        </a:lnTo>
                        <a:lnTo>
                          <a:pt x="9326" y="15403"/>
                        </a:lnTo>
                        <a:lnTo>
                          <a:pt x="10059" y="15927"/>
                        </a:lnTo>
                        <a:lnTo>
                          <a:pt x="10688" y="16450"/>
                        </a:lnTo>
                        <a:lnTo>
                          <a:pt x="11317" y="16974"/>
                        </a:lnTo>
                        <a:lnTo>
                          <a:pt x="11526" y="17184"/>
                        </a:lnTo>
                        <a:lnTo>
                          <a:pt x="11840" y="17289"/>
                        </a:lnTo>
                        <a:lnTo>
                          <a:pt x="12364" y="17393"/>
                        </a:lnTo>
                        <a:lnTo>
                          <a:pt x="12888" y="17289"/>
                        </a:lnTo>
                        <a:lnTo>
                          <a:pt x="13203" y="17079"/>
                        </a:lnTo>
                        <a:lnTo>
                          <a:pt x="13412" y="16870"/>
                        </a:lnTo>
                        <a:lnTo>
                          <a:pt x="14145" y="15927"/>
                        </a:lnTo>
                        <a:lnTo>
                          <a:pt x="14984" y="15088"/>
                        </a:lnTo>
                        <a:lnTo>
                          <a:pt x="15927" y="14355"/>
                        </a:lnTo>
                        <a:lnTo>
                          <a:pt x="16974" y="13726"/>
                        </a:lnTo>
                        <a:lnTo>
                          <a:pt x="18127" y="13202"/>
                        </a:lnTo>
                        <a:lnTo>
                          <a:pt x="19279" y="12783"/>
                        </a:lnTo>
                        <a:lnTo>
                          <a:pt x="20537" y="12574"/>
                        </a:lnTo>
                        <a:lnTo>
                          <a:pt x="23156" y="12574"/>
                        </a:lnTo>
                        <a:lnTo>
                          <a:pt x="24413" y="12783"/>
                        </a:lnTo>
                        <a:lnTo>
                          <a:pt x="25566" y="13202"/>
                        </a:lnTo>
                        <a:lnTo>
                          <a:pt x="26718" y="13726"/>
                        </a:lnTo>
                        <a:lnTo>
                          <a:pt x="27766" y="14355"/>
                        </a:lnTo>
                        <a:lnTo>
                          <a:pt x="28709" y="15088"/>
                        </a:lnTo>
                        <a:lnTo>
                          <a:pt x="29547" y="15927"/>
                        </a:lnTo>
                        <a:lnTo>
                          <a:pt x="30281" y="16870"/>
                        </a:lnTo>
                        <a:lnTo>
                          <a:pt x="30490" y="17079"/>
                        </a:lnTo>
                        <a:lnTo>
                          <a:pt x="30700" y="17184"/>
                        </a:lnTo>
                        <a:lnTo>
                          <a:pt x="31329" y="17393"/>
                        </a:lnTo>
                        <a:lnTo>
                          <a:pt x="31852" y="17289"/>
                        </a:lnTo>
                        <a:lnTo>
                          <a:pt x="32062" y="17184"/>
                        </a:lnTo>
                        <a:lnTo>
                          <a:pt x="32376" y="16974"/>
                        </a:lnTo>
                        <a:lnTo>
                          <a:pt x="33005" y="16346"/>
                        </a:lnTo>
                        <a:lnTo>
                          <a:pt x="33634" y="15927"/>
                        </a:lnTo>
                        <a:lnTo>
                          <a:pt x="34367" y="15403"/>
                        </a:lnTo>
                        <a:lnTo>
                          <a:pt x="35100" y="15088"/>
                        </a:lnTo>
                        <a:lnTo>
                          <a:pt x="35939" y="14774"/>
                        </a:lnTo>
                        <a:lnTo>
                          <a:pt x="36777" y="14565"/>
                        </a:lnTo>
                        <a:lnTo>
                          <a:pt x="37615" y="14460"/>
                        </a:lnTo>
                        <a:lnTo>
                          <a:pt x="38453" y="14355"/>
                        </a:lnTo>
                        <a:lnTo>
                          <a:pt x="39920" y="14460"/>
                        </a:lnTo>
                        <a:lnTo>
                          <a:pt x="41282" y="14879"/>
                        </a:lnTo>
                        <a:lnTo>
                          <a:pt x="42540" y="15403"/>
                        </a:lnTo>
                        <a:lnTo>
                          <a:pt x="43692" y="16136"/>
                        </a:lnTo>
                        <a:lnTo>
                          <a:pt x="43168" y="14460"/>
                        </a:lnTo>
                        <a:lnTo>
                          <a:pt x="42435" y="12783"/>
                        </a:lnTo>
                        <a:lnTo>
                          <a:pt x="41597" y="11212"/>
                        </a:lnTo>
                        <a:lnTo>
                          <a:pt x="40654" y="9640"/>
                        </a:lnTo>
                        <a:lnTo>
                          <a:pt x="39606" y="8278"/>
                        </a:lnTo>
                        <a:lnTo>
                          <a:pt x="38349" y="6916"/>
                        </a:lnTo>
                        <a:lnTo>
                          <a:pt x="37091" y="5659"/>
                        </a:lnTo>
                        <a:lnTo>
                          <a:pt x="35729" y="4611"/>
                        </a:lnTo>
                        <a:lnTo>
                          <a:pt x="34262" y="3563"/>
                        </a:lnTo>
                        <a:lnTo>
                          <a:pt x="32691" y="2620"/>
                        </a:lnTo>
                        <a:lnTo>
                          <a:pt x="31014" y="1887"/>
                        </a:lnTo>
                        <a:lnTo>
                          <a:pt x="29338" y="1153"/>
                        </a:lnTo>
                        <a:lnTo>
                          <a:pt x="27557" y="629"/>
                        </a:lnTo>
                        <a:lnTo>
                          <a:pt x="25671" y="315"/>
                        </a:lnTo>
                        <a:lnTo>
                          <a:pt x="23785" y="106"/>
                        </a:lnTo>
                        <a:lnTo>
                          <a:pt x="21899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9" name="Google Shape;579;p16"/>
                  <p:cNvSpPr/>
                  <p:nvPr/>
                </p:nvSpPr>
                <p:spPr>
                  <a:xfrm>
                    <a:off x="2469575" y="-937750"/>
                    <a:ext cx="309125" cy="31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365" h="1258" extrusionOk="0">
                        <a:moveTo>
                          <a:pt x="525" y="839"/>
                        </a:moveTo>
                        <a:lnTo>
                          <a:pt x="525" y="839"/>
                        </a:lnTo>
                        <a:lnTo>
                          <a:pt x="1" y="1258"/>
                        </a:lnTo>
                        <a:lnTo>
                          <a:pt x="1" y="1258"/>
                        </a:lnTo>
                        <a:lnTo>
                          <a:pt x="525" y="839"/>
                        </a:lnTo>
                        <a:close/>
                        <a:moveTo>
                          <a:pt x="12050" y="629"/>
                        </a:moveTo>
                        <a:lnTo>
                          <a:pt x="12050" y="629"/>
                        </a:lnTo>
                        <a:lnTo>
                          <a:pt x="12364" y="839"/>
                        </a:lnTo>
                        <a:lnTo>
                          <a:pt x="12364" y="839"/>
                        </a:lnTo>
                        <a:lnTo>
                          <a:pt x="12050" y="629"/>
                        </a:lnTo>
                        <a:close/>
                        <a:moveTo>
                          <a:pt x="1153" y="420"/>
                        </a:moveTo>
                        <a:lnTo>
                          <a:pt x="1153" y="420"/>
                        </a:lnTo>
                        <a:lnTo>
                          <a:pt x="839" y="629"/>
                        </a:lnTo>
                        <a:lnTo>
                          <a:pt x="839" y="629"/>
                        </a:lnTo>
                        <a:lnTo>
                          <a:pt x="1153" y="420"/>
                        </a:lnTo>
                        <a:close/>
                        <a:moveTo>
                          <a:pt x="1468" y="315"/>
                        </a:moveTo>
                        <a:lnTo>
                          <a:pt x="1468" y="315"/>
                        </a:lnTo>
                        <a:lnTo>
                          <a:pt x="1153" y="420"/>
                        </a:lnTo>
                        <a:lnTo>
                          <a:pt x="1153" y="420"/>
                        </a:lnTo>
                        <a:lnTo>
                          <a:pt x="1468" y="315"/>
                        </a:lnTo>
                        <a:close/>
                        <a:moveTo>
                          <a:pt x="2096" y="1"/>
                        </a:moveTo>
                        <a:lnTo>
                          <a:pt x="2096" y="1"/>
                        </a:lnTo>
                        <a:lnTo>
                          <a:pt x="1468" y="315"/>
                        </a:lnTo>
                        <a:lnTo>
                          <a:pt x="1468" y="315"/>
                        </a:lnTo>
                        <a:lnTo>
                          <a:pt x="2096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0" name="Google Shape;580;p16"/>
                  <p:cNvSpPr/>
                  <p:nvPr/>
                </p:nvSpPr>
                <p:spPr>
                  <a:xfrm>
                    <a:off x="2469575" y="-916800"/>
                    <a:ext cx="13125" cy="10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5" h="420" fill="none" extrusionOk="0">
                        <a:moveTo>
                          <a:pt x="525" y="1"/>
                        </a:moveTo>
                        <a:lnTo>
                          <a:pt x="525" y="1"/>
                        </a:lnTo>
                        <a:lnTo>
                          <a:pt x="1" y="420"/>
                        </a:lnTo>
                        <a:lnTo>
                          <a:pt x="1" y="420"/>
                        </a:lnTo>
                        <a:lnTo>
                          <a:pt x="525" y="1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1" name="Google Shape;581;p16"/>
                  <p:cNvSpPr/>
                  <p:nvPr/>
                </p:nvSpPr>
                <p:spPr>
                  <a:xfrm>
                    <a:off x="2770800" y="-922025"/>
                    <a:ext cx="7900" cy="52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6" h="210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315" y="210"/>
                        </a:lnTo>
                        <a:lnTo>
                          <a:pt x="315" y="21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2" name="Google Shape;582;p16"/>
                  <p:cNvSpPr/>
                  <p:nvPr/>
                </p:nvSpPr>
                <p:spPr>
                  <a:xfrm>
                    <a:off x="2490525" y="-927275"/>
                    <a:ext cx="7900" cy="5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6" h="211" fill="none" extrusionOk="0">
                        <a:moveTo>
                          <a:pt x="315" y="1"/>
                        </a:moveTo>
                        <a:lnTo>
                          <a:pt x="315" y="1"/>
                        </a:lnTo>
                        <a:lnTo>
                          <a:pt x="1" y="210"/>
                        </a:lnTo>
                        <a:lnTo>
                          <a:pt x="1" y="210"/>
                        </a:lnTo>
                        <a:lnTo>
                          <a:pt x="315" y="1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3" name="Google Shape;583;p16"/>
                  <p:cNvSpPr/>
                  <p:nvPr/>
                </p:nvSpPr>
                <p:spPr>
                  <a:xfrm>
                    <a:off x="2498400" y="-929900"/>
                    <a:ext cx="7875" cy="2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5" h="106" fill="none" extrusionOk="0">
                        <a:moveTo>
                          <a:pt x="315" y="1"/>
                        </a:moveTo>
                        <a:lnTo>
                          <a:pt x="315" y="1"/>
                        </a:lnTo>
                        <a:lnTo>
                          <a:pt x="0" y="106"/>
                        </a:lnTo>
                        <a:lnTo>
                          <a:pt x="0" y="106"/>
                        </a:lnTo>
                        <a:lnTo>
                          <a:pt x="315" y="1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4" name="Google Shape;584;p16"/>
                  <p:cNvSpPr/>
                  <p:nvPr/>
                </p:nvSpPr>
                <p:spPr>
                  <a:xfrm>
                    <a:off x="2506250" y="-937750"/>
                    <a:ext cx="15750" cy="7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0" h="315" fill="none" extrusionOk="0">
                        <a:moveTo>
                          <a:pt x="629" y="1"/>
                        </a:moveTo>
                        <a:lnTo>
                          <a:pt x="629" y="1"/>
                        </a:lnTo>
                        <a:lnTo>
                          <a:pt x="1" y="315"/>
                        </a:lnTo>
                        <a:lnTo>
                          <a:pt x="1" y="315"/>
                        </a:lnTo>
                        <a:lnTo>
                          <a:pt x="629" y="1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5" name="Google Shape;585;p16"/>
                  <p:cNvSpPr/>
                  <p:nvPr/>
                </p:nvSpPr>
                <p:spPr>
                  <a:xfrm>
                    <a:off x="2393625" y="-1045150"/>
                    <a:ext cx="474125" cy="217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965" h="8698" extrusionOk="0">
                        <a:moveTo>
                          <a:pt x="8173" y="1"/>
                        </a:moveTo>
                        <a:lnTo>
                          <a:pt x="6915" y="210"/>
                        </a:lnTo>
                        <a:lnTo>
                          <a:pt x="5763" y="629"/>
                        </a:lnTo>
                        <a:lnTo>
                          <a:pt x="4610" y="1153"/>
                        </a:lnTo>
                        <a:lnTo>
                          <a:pt x="3563" y="1782"/>
                        </a:lnTo>
                        <a:lnTo>
                          <a:pt x="2620" y="2515"/>
                        </a:lnTo>
                        <a:lnTo>
                          <a:pt x="1781" y="3354"/>
                        </a:lnTo>
                        <a:lnTo>
                          <a:pt x="1048" y="4297"/>
                        </a:lnTo>
                        <a:lnTo>
                          <a:pt x="629" y="4611"/>
                        </a:lnTo>
                        <a:lnTo>
                          <a:pt x="210" y="4820"/>
                        </a:lnTo>
                        <a:lnTo>
                          <a:pt x="105" y="6078"/>
                        </a:lnTo>
                        <a:lnTo>
                          <a:pt x="0" y="7125"/>
                        </a:lnTo>
                        <a:lnTo>
                          <a:pt x="0" y="8697"/>
                        </a:lnTo>
                        <a:lnTo>
                          <a:pt x="315" y="8592"/>
                        </a:lnTo>
                        <a:lnTo>
                          <a:pt x="524" y="8383"/>
                        </a:lnTo>
                        <a:lnTo>
                          <a:pt x="734" y="8173"/>
                        </a:lnTo>
                        <a:lnTo>
                          <a:pt x="1258" y="7335"/>
                        </a:lnTo>
                        <a:lnTo>
                          <a:pt x="1886" y="6497"/>
                        </a:lnTo>
                        <a:lnTo>
                          <a:pt x="2410" y="6078"/>
                        </a:lnTo>
                        <a:lnTo>
                          <a:pt x="2724" y="5763"/>
                        </a:lnTo>
                        <a:lnTo>
                          <a:pt x="3039" y="5554"/>
                        </a:lnTo>
                        <a:lnTo>
                          <a:pt x="3563" y="5135"/>
                        </a:lnTo>
                        <a:lnTo>
                          <a:pt x="3877" y="4925"/>
                        </a:lnTo>
                        <a:lnTo>
                          <a:pt x="4191" y="4716"/>
                        </a:lnTo>
                        <a:lnTo>
                          <a:pt x="4506" y="4611"/>
                        </a:lnTo>
                        <a:lnTo>
                          <a:pt x="5134" y="4297"/>
                        </a:lnTo>
                        <a:lnTo>
                          <a:pt x="5763" y="3982"/>
                        </a:lnTo>
                        <a:lnTo>
                          <a:pt x="5972" y="3877"/>
                        </a:lnTo>
                        <a:lnTo>
                          <a:pt x="6182" y="3877"/>
                        </a:lnTo>
                        <a:lnTo>
                          <a:pt x="6496" y="3773"/>
                        </a:lnTo>
                        <a:lnTo>
                          <a:pt x="6706" y="3668"/>
                        </a:lnTo>
                        <a:lnTo>
                          <a:pt x="7020" y="3563"/>
                        </a:lnTo>
                        <a:lnTo>
                          <a:pt x="7335" y="3563"/>
                        </a:lnTo>
                        <a:lnTo>
                          <a:pt x="7649" y="3458"/>
                        </a:lnTo>
                        <a:lnTo>
                          <a:pt x="7963" y="3458"/>
                        </a:lnTo>
                        <a:lnTo>
                          <a:pt x="8278" y="3354"/>
                        </a:lnTo>
                        <a:lnTo>
                          <a:pt x="10583" y="3354"/>
                        </a:lnTo>
                        <a:lnTo>
                          <a:pt x="11002" y="3458"/>
                        </a:lnTo>
                        <a:lnTo>
                          <a:pt x="11421" y="3458"/>
                        </a:lnTo>
                        <a:lnTo>
                          <a:pt x="11735" y="3563"/>
                        </a:lnTo>
                        <a:lnTo>
                          <a:pt x="12364" y="3668"/>
                        </a:lnTo>
                        <a:lnTo>
                          <a:pt x="12573" y="3773"/>
                        </a:lnTo>
                        <a:lnTo>
                          <a:pt x="12783" y="3877"/>
                        </a:lnTo>
                        <a:lnTo>
                          <a:pt x="12992" y="3877"/>
                        </a:lnTo>
                        <a:lnTo>
                          <a:pt x="13202" y="3982"/>
                        </a:lnTo>
                        <a:lnTo>
                          <a:pt x="13935" y="4297"/>
                        </a:lnTo>
                        <a:lnTo>
                          <a:pt x="14459" y="4611"/>
                        </a:lnTo>
                        <a:lnTo>
                          <a:pt x="14774" y="4716"/>
                        </a:lnTo>
                        <a:lnTo>
                          <a:pt x="15088" y="4925"/>
                        </a:lnTo>
                        <a:lnTo>
                          <a:pt x="15402" y="5135"/>
                        </a:lnTo>
                        <a:lnTo>
                          <a:pt x="15926" y="5554"/>
                        </a:lnTo>
                        <a:lnTo>
                          <a:pt x="16240" y="5763"/>
                        </a:lnTo>
                        <a:lnTo>
                          <a:pt x="16764" y="6287"/>
                        </a:lnTo>
                        <a:lnTo>
                          <a:pt x="16974" y="6497"/>
                        </a:lnTo>
                        <a:lnTo>
                          <a:pt x="17288" y="6811"/>
                        </a:lnTo>
                        <a:lnTo>
                          <a:pt x="17707" y="7335"/>
                        </a:lnTo>
                        <a:lnTo>
                          <a:pt x="17812" y="7440"/>
                        </a:lnTo>
                        <a:lnTo>
                          <a:pt x="17917" y="7649"/>
                        </a:lnTo>
                        <a:lnTo>
                          <a:pt x="18441" y="8383"/>
                        </a:lnTo>
                        <a:lnTo>
                          <a:pt x="18650" y="8592"/>
                        </a:lnTo>
                        <a:lnTo>
                          <a:pt x="18860" y="8697"/>
                        </a:lnTo>
                        <a:lnTo>
                          <a:pt x="18965" y="7125"/>
                        </a:lnTo>
                        <a:lnTo>
                          <a:pt x="18860" y="6078"/>
                        </a:lnTo>
                        <a:lnTo>
                          <a:pt x="18755" y="4820"/>
                        </a:lnTo>
                        <a:lnTo>
                          <a:pt x="18336" y="4611"/>
                        </a:lnTo>
                        <a:lnTo>
                          <a:pt x="17917" y="4297"/>
                        </a:lnTo>
                        <a:lnTo>
                          <a:pt x="17183" y="3354"/>
                        </a:lnTo>
                        <a:lnTo>
                          <a:pt x="16345" y="2515"/>
                        </a:lnTo>
                        <a:lnTo>
                          <a:pt x="15402" y="1782"/>
                        </a:lnTo>
                        <a:lnTo>
                          <a:pt x="14354" y="1153"/>
                        </a:lnTo>
                        <a:lnTo>
                          <a:pt x="13202" y="629"/>
                        </a:lnTo>
                        <a:lnTo>
                          <a:pt x="12049" y="210"/>
                        </a:lnTo>
                        <a:lnTo>
                          <a:pt x="10792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6" name="Google Shape;586;p16"/>
                  <p:cNvSpPr/>
                  <p:nvPr/>
                </p:nvSpPr>
                <p:spPr>
                  <a:xfrm>
                    <a:off x="2393625" y="-1045150"/>
                    <a:ext cx="474125" cy="217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965" h="8698" fill="none" extrusionOk="0">
                        <a:moveTo>
                          <a:pt x="9535" y="1"/>
                        </a:moveTo>
                        <a:lnTo>
                          <a:pt x="9535" y="1"/>
                        </a:lnTo>
                        <a:lnTo>
                          <a:pt x="8173" y="1"/>
                        </a:lnTo>
                        <a:lnTo>
                          <a:pt x="6915" y="210"/>
                        </a:lnTo>
                        <a:lnTo>
                          <a:pt x="5763" y="629"/>
                        </a:lnTo>
                        <a:lnTo>
                          <a:pt x="4610" y="1153"/>
                        </a:lnTo>
                        <a:lnTo>
                          <a:pt x="3563" y="1782"/>
                        </a:lnTo>
                        <a:lnTo>
                          <a:pt x="2620" y="2515"/>
                        </a:lnTo>
                        <a:lnTo>
                          <a:pt x="1781" y="3354"/>
                        </a:lnTo>
                        <a:lnTo>
                          <a:pt x="1048" y="4297"/>
                        </a:lnTo>
                        <a:lnTo>
                          <a:pt x="1048" y="4297"/>
                        </a:lnTo>
                        <a:lnTo>
                          <a:pt x="629" y="4611"/>
                        </a:lnTo>
                        <a:lnTo>
                          <a:pt x="210" y="4820"/>
                        </a:lnTo>
                        <a:lnTo>
                          <a:pt x="210" y="4820"/>
                        </a:lnTo>
                        <a:lnTo>
                          <a:pt x="210" y="4820"/>
                        </a:lnTo>
                        <a:lnTo>
                          <a:pt x="210" y="4820"/>
                        </a:lnTo>
                        <a:lnTo>
                          <a:pt x="105" y="6078"/>
                        </a:lnTo>
                        <a:lnTo>
                          <a:pt x="0" y="7125"/>
                        </a:lnTo>
                        <a:lnTo>
                          <a:pt x="0" y="8697"/>
                        </a:lnTo>
                        <a:lnTo>
                          <a:pt x="0" y="8697"/>
                        </a:lnTo>
                        <a:lnTo>
                          <a:pt x="315" y="8592"/>
                        </a:lnTo>
                        <a:lnTo>
                          <a:pt x="524" y="8383"/>
                        </a:lnTo>
                        <a:lnTo>
                          <a:pt x="524" y="8383"/>
                        </a:lnTo>
                        <a:lnTo>
                          <a:pt x="524" y="8383"/>
                        </a:lnTo>
                        <a:lnTo>
                          <a:pt x="734" y="8173"/>
                        </a:lnTo>
                        <a:lnTo>
                          <a:pt x="734" y="8173"/>
                        </a:lnTo>
                        <a:lnTo>
                          <a:pt x="1258" y="7335"/>
                        </a:lnTo>
                        <a:lnTo>
                          <a:pt x="1886" y="6497"/>
                        </a:lnTo>
                        <a:lnTo>
                          <a:pt x="1886" y="6497"/>
                        </a:lnTo>
                        <a:lnTo>
                          <a:pt x="2410" y="6078"/>
                        </a:lnTo>
                        <a:lnTo>
                          <a:pt x="2410" y="6078"/>
                        </a:lnTo>
                        <a:lnTo>
                          <a:pt x="2724" y="5763"/>
                        </a:lnTo>
                        <a:lnTo>
                          <a:pt x="2724" y="5763"/>
                        </a:lnTo>
                        <a:lnTo>
                          <a:pt x="3039" y="5554"/>
                        </a:lnTo>
                        <a:lnTo>
                          <a:pt x="3039" y="5554"/>
                        </a:lnTo>
                        <a:lnTo>
                          <a:pt x="3039" y="5554"/>
                        </a:lnTo>
                        <a:lnTo>
                          <a:pt x="3563" y="5135"/>
                        </a:lnTo>
                        <a:lnTo>
                          <a:pt x="3563" y="5135"/>
                        </a:lnTo>
                        <a:lnTo>
                          <a:pt x="3563" y="5135"/>
                        </a:lnTo>
                        <a:lnTo>
                          <a:pt x="3877" y="4925"/>
                        </a:lnTo>
                        <a:lnTo>
                          <a:pt x="3877" y="4925"/>
                        </a:lnTo>
                        <a:lnTo>
                          <a:pt x="3877" y="4925"/>
                        </a:lnTo>
                        <a:lnTo>
                          <a:pt x="4191" y="4716"/>
                        </a:lnTo>
                        <a:lnTo>
                          <a:pt x="4191" y="4716"/>
                        </a:lnTo>
                        <a:lnTo>
                          <a:pt x="4191" y="4716"/>
                        </a:lnTo>
                        <a:lnTo>
                          <a:pt x="4191" y="4716"/>
                        </a:lnTo>
                        <a:lnTo>
                          <a:pt x="4506" y="4611"/>
                        </a:lnTo>
                        <a:lnTo>
                          <a:pt x="4506" y="4611"/>
                        </a:lnTo>
                        <a:lnTo>
                          <a:pt x="4506" y="4611"/>
                        </a:lnTo>
                        <a:lnTo>
                          <a:pt x="4506" y="4611"/>
                        </a:lnTo>
                        <a:lnTo>
                          <a:pt x="5134" y="4297"/>
                        </a:lnTo>
                        <a:lnTo>
                          <a:pt x="5134" y="4297"/>
                        </a:lnTo>
                        <a:lnTo>
                          <a:pt x="5134" y="4297"/>
                        </a:lnTo>
                        <a:lnTo>
                          <a:pt x="5763" y="3982"/>
                        </a:lnTo>
                        <a:lnTo>
                          <a:pt x="5763" y="3982"/>
                        </a:lnTo>
                        <a:lnTo>
                          <a:pt x="5972" y="3877"/>
                        </a:lnTo>
                        <a:lnTo>
                          <a:pt x="5972" y="3877"/>
                        </a:lnTo>
                        <a:lnTo>
                          <a:pt x="6182" y="3877"/>
                        </a:lnTo>
                        <a:lnTo>
                          <a:pt x="6182" y="3877"/>
                        </a:lnTo>
                        <a:lnTo>
                          <a:pt x="6496" y="3773"/>
                        </a:lnTo>
                        <a:lnTo>
                          <a:pt x="6496" y="3773"/>
                        </a:lnTo>
                        <a:lnTo>
                          <a:pt x="6706" y="3668"/>
                        </a:lnTo>
                        <a:lnTo>
                          <a:pt x="6706" y="3668"/>
                        </a:lnTo>
                        <a:lnTo>
                          <a:pt x="7020" y="3563"/>
                        </a:lnTo>
                        <a:lnTo>
                          <a:pt x="7020" y="3563"/>
                        </a:lnTo>
                        <a:lnTo>
                          <a:pt x="7125" y="3563"/>
                        </a:lnTo>
                        <a:lnTo>
                          <a:pt x="7125" y="3563"/>
                        </a:lnTo>
                        <a:lnTo>
                          <a:pt x="7335" y="3563"/>
                        </a:lnTo>
                        <a:lnTo>
                          <a:pt x="7335" y="3563"/>
                        </a:lnTo>
                        <a:lnTo>
                          <a:pt x="7649" y="3458"/>
                        </a:lnTo>
                        <a:lnTo>
                          <a:pt x="7649" y="3458"/>
                        </a:lnTo>
                        <a:lnTo>
                          <a:pt x="7963" y="3458"/>
                        </a:lnTo>
                        <a:lnTo>
                          <a:pt x="7963" y="3458"/>
                        </a:lnTo>
                        <a:lnTo>
                          <a:pt x="7963" y="3458"/>
                        </a:lnTo>
                        <a:lnTo>
                          <a:pt x="8278" y="3354"/>
                        </a:lnTo>
                        <a:lnTo>
                          <a:pt x="8382" y="3354"/>
                        </a:lnTo>
                        <a:lnTo>
                          <a:pt x="8382" y="3354"/>
                        </a:lnTo>
                        <a:lnTo>
                          <a:pt x="8592" y="3354"/>
                        </a:lnTo>
                        <a:lnTo>
                          <a:pt x="8592" y="3354"/>
                        </a:lnTo>
                        <a:lnTo>
                          <a:pt x="9535" y="3354"/>
                        </a:lnTo>
                        <a:lnTo>
                          <a:pt x="9535" y="3354"/>
                        </a:lnTo>
                        <a:lnTo>
                          <a:pt x="10373" y="3354"/>
                        </a:lnTo>
                        <a:lnTo>
                          <a:pt x="10373" y="3354"/>
                        </a:lnTo>
                        <a:lnTo>
                          <a:pt x="10583" y="3354"/>
                        </a:lnTo>
                        <a:lnTo>
                          <a:pt x="10583" y="3354"/>
                        </a:lnTo>
                        <a:lnTo>
                          <a:pt x="11002" y="3458"/>
                        </a:lnTo>
                        <a:lnTo>
                          <a:pt x="11002" y="3458"/>
                        </a:lnTo>
                        <a:lnTo>
                          <a:pt x="11002" y="3458"/>
                        </a:lnTo>
                        <a:lnTo>
                          <a:pt x="11421" y="3458"/>
                        </a:lnTo>
                        <a:lnTo>
                          <a:pt x="11421" y="3458"/>
                        </a:lnTo>
                        <a:lnTo>
                          <a:pt x="11735" y="3563"/>
                        </a:lnTo>
                        <a:lnTo>
                          <a:pt x="11735" y="3563"/>
                        </a:lnTo>
                        <a:lnTo>
                          <a:pt x="12364" y="3668"/>
                        </a:lnTo>
                        <a:lnTo>
                          <a:pt x="12364" y="3668"/>
                        </a:lnTo>
                        <a:lnTo>
                          <a:pt x="12573" y="3773"/>
                        </a:lnTo>
                        <a:lnTo>
                          <a:pt x="12573" y="3773"/>
                        </a:lnTo>
                        <a:lnTo>
                          <a:pt x="12783" y="3877"/>
                        </a:lnTo>
                        <a:lnTo>
                          <a:pt x="12783" y="3877"/>
                        </a:lnTo>
                        <a:lnTo>
                          <a:pt x="12992" y="3877"/>
                        </a:lnTo>
                        <a:lnTo>
                          <a:pt x="12992" y="3877"/>
                        </a:lnTo>
                        <a:lnTo>
                          <a:pt x="13202" y="3982"/>
                        </a:lnTo>
                        <a:lnTo>
                          <a:pt x="13202" y="3982"/>
                        </a:lnTo>
                        <a:lnTo>
                          <a:pt x="13935" y="4297"/>
                        </a:lnTo>
                        <a:lnTo>
                          <a:pt x="13935" y="4297"/>
                        </a:lnTo>
                        <a:lnTo>
                          <a:pt x="14459" y="4611"/>
                        </a:lnTo>
                        <a:lnTo>
                          <a:pt x="14459" y="4611"/>
                        </a:lnTo>
                        <a:lnTo>
                          <a:pt x="14774" y="4716"/>
                        </a:lnTo>
                        <a:lnTo>
                          <a:pt x="14774" y="4716"/>
                        </a:lnTo>
                        <a:lnTo>
                          <a:pt x="15088" y="4925"/>
                        </a:lnTo>
                        <a:lnTo>
                          <a:pt x="15088" y="4925"/>
                        </a:lnTo>
                        <a:lnTo>
                          <a:pt x="15088" y="4925"/>
                        </a:lnTo>
                        <a:lnTo>
                          <a:pt x="15402" y="5135"/>
                        </a:lnTo>
                        <a:lnTo>
                          <a:pt x="15402" y="5135"/>
                        </a:lnTo>
                        <a:lnTo>
                          <a:pt x="15402" y="5135"/>
                        </a:lnTo>
                        <a:lnTo>
                          <a:pt x="15926" y="5554"/>
                        </a:lnTo>
                        <a:lnTo>
                          <a:pt x="15926" y="5554"/>
                        </a:lnTo>
                        <a:lnTo>
                          <a:pt x="16240" y="5763"/>
                        </a:lnTo>
                        <a:lnTo>
                          <a:pt x="16240" y="5763"/>
                        </a:lnTo>
                        <a:lnTo>
                          <a:pt x="16764" y="6287"/>
                        </a:lnTo>
                        <a:lnTo>
                          <a:pt x="16764" y="6287"/>
                        </a:lnTo>
                        <a:lnTo>
                          <a:pt x="16974" y="6497"/>
                        </a:lnTo>
                        <a:lnTo>
                          <a:pt x="16974" y="6497"/>
                        </a:lnTo>
                        <a:lnTo>
                          <a:pt x="17288" y="6811"/>
                        </a:lnTo>
                        <a:lnTo>
                          <a:pt x="17288" y="6811"/>
                        </a:lnTo>
                        <a:lnTo>
                          <a:pt x="17707" y="7335"/>
                        </a:lnTo>
                        <a:lnTo>
                          <a:pt x="17707" y="7335"/>
                        </a:lnTo>
                        <a:lnTo>
                          <a:pt x="17812" y="7440"/>
                        </a:lnTo>
                        <a:lnTo>
                          <a:pt x="17812" y="7440"/>
                        </a:lnTo>
                        <a:lnTo>
                          <a:pt x="17917" y="7649"/>
                        </a:lnTo>
                        <a:lnTo>
                          <a:pt x="17917" y="7649"/>
                        </a:lnTo>
                        <a:lnTo>
                          <a:pt x="18441" y="8383"/>
                        </a:lnTo>
                        <a:lnTo>
                          <a:pt x="18441" y="8383"/>
                        </a:lnTo>
                        <a:lnTo>
                          <a:pt x="18650" y="8592"/>
                        </a:lnTo>
                        <a:lnTo>
                          <a:pt x="18860" y="8697"/>
                        </a:lnTo>
                        <a:lnTo>
                          <a:pt x="18860" y="8697"/>
                        </a:lnTo>
                        <a:lnTo>
                          <a:pt x="18965" y="7125"/>
                        </a:lnTo>
                        <a:lnTo>
                          <a:pt x="18860" y="6078"/>
                        </a:lnTo>
                        <a:lnTo>
                          <a:pt x="18755" y="4820"/>
                        </a:lnTo>
                        <a:lnTo>
                          <a:pt x="18755" y="4820"/>
                        </a:lnTo>
                        <a:lnTo>
                          <a:pt x="18336" y="4611"/>
                        </a:lnTo>
                        <a:lnTo>
                          <a:pt x="17917" y="4297"/>
                        </a:lnTo>
                        <a:lnTo>
                          <a:pt x="17917" y="4297"/>
                        </a:lnTo>
                        <a:lnTo>
                          <a:pt x="17183" y="3354"/>
                        </a:lnTo>
                        <a:lnTo>
                          <a:pt x="16345" y="2515"/>
                        </a:lnTo>
                        <a:lnTo>
                          <a:pt x="15402" y="1782"/>
                        </a:lnTo>
                        <a:lnTo>
                          <a:pt x="14354" y="1153"/>
                        </a:lnTo>
                        <a:lnTo>
                          <a:pt x="13202" y="629"/>
                        </a:lnTo>
                        <a:lnTo>
                          <a:pt x="12049" y="210"/>
                        </a:lnTo>
                        <a:lnTo>
                          <a:pt x="10792" y="1"/>
                        </a:lnTo>
                        <a:lnTo>
                          <a:pt x="9535" y="1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7" name="Google Shape;587;p16"/>
                  <p:cNvSpPr/>
                  <p:nvPr/>
                </p:nvSpPr>
                <p:spPr>
                  <a:xfrm>
                    <a:off x="2398850" y="-1359475"/>
                    <a:ext cx="463675" cy="434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547" h="17394" extrusionOk="0">
                        <a:moveTo>
                          <a:pt x="9326" y="1"/>
                        </a:moveTo>
                        <a:lnTo>
                          <a:pt x="8069" y="1153"/>
                        </a:lnTo>
                        <a:lnTo>
                          <a:pt x="7021" y="2306"/>
                        </a:lnTo>
                        <a:lnTo>
                          <a:pt x="5973" y="3563"/>
                        </a:lnTo>
                        <a:lnTo>
                          <a:pt x="5135" y="4716"/>
                        </a:lnTo>
                        <a:lnTo>
                          <a:pt x="4297" y="5973"/>
                        </a:lnTo>
                        <a:lnTo>
                          <a:pt x="3563" y="7125"/>
                        </a:lnTo>
                        <a:lnTo>
                          <a:pt x="2411" y="9431"/>
                        </a:lnTo>
                        <a:lnTo>
                          <a:pt x="1468" y="11631"/>
                        </a:lnTo>
                        <a:lnTo>
                          <a:pt x="734" y="13726"/>
                        </a:lnTo>
                        <a:lnTo>
                          <a:pt x="315" y="15612"/>
                        </a:lnTo>
                        <a:lnTo>
                          <a:pt x="1" y="17393"/>
                        </a:lnTo>
                        <a:lnTo>
                          <a:pt x="420" y="17184"/>
                        </a:lnTo>
                        <a:lnTo>
                          <a:pt x="839" y="16870"/>
                        </a:lnTo>
                        <a:lnTo>
                          <a:pt x="1572" y="15927"/>
                        </a:lnTo>
                        <a:lnTo>
                          <a:pt x="2411" y="15088"/>
                        </a:lnTo>
                        <a:lnTo>
                          <a:pt x="3354" y="14355"/>
                        </a:lnTo>
                        <a:lnTo>
                          <a:pt x="4401" y="13726"/>
                        </a:lnTo>
                        <a:lnTo>
                          <a:pt x="5554" y="13202"/>
                        </a:lnTo>
                        <a:lnTo>
                          <a:pt x="6706" y="12783"/>
                        </a:lnTo>
                        <a:lnTo>
                          <a:pt x="7964" y="12574"/>
                        </a:lnTo>
                        <a:lnTo>
                          <a:pt x="10583" y="12574"/>
                        </a:lnTo>
                        <a:lnTo>
                          <a:pt x="11840" y="12783"/>
                        </a:lnTo>
                        <a:lnTo>
                          <a:pt x="12993" y="13202"/>
                        </a:lnTo>
                        <a:lnTo>
                          <a:pt x="14145" y="13726"/>
                        </a:lnTo>
                        <a:lnTo>
                          <a:pt x="15193" y="14355"/>
                        </a:lnTo>
                        <a:lnTo>
                          <a:pt x="16136" y="15088"/>
                        </a:lnTo>
                        <a:lnTo>
                          <a:pt x="16974" y="15927"/>
                        </a:lnTo>
                        <a:lnTo>
                          <a:pt x="17708" y="16870"/>
                        </a:lnTo>
                        <a:lnTo>
                          <a:pt x="18127" y="17184"/>
                        </a:lnTo>
                        <a:lnTo>
                          <a:pt x="18546" y="17393"/>
                        </a:lnTo>
                        <a:lnTo>
                          <a:pt x="18336" y="15612"/>
                        </a:lnTo>
                        <a:lnTo>
                          <a:pt x="17917" y="13726"/>
                        </a:lnTo>
                        <a:lnTo>
                          <a:pt x="17184" y="11631"/>
                        </a:lnTo>
                        <a:lnTo>
                          <a:pt x="16346" y="9431"/>
                        </a:lnTo>
                        <a:lnTo>
                          <a:pt x="15717" y="8278"/>
                        </a:lnTo>
                        <a:lnTo>
                          <a:pt x="15088" y="7125"/>
                        </a:lnTo>
                        <a:lnTo>
                          <a:pt x="14355" y="5868"/>
                        </a:lnTo>
                        <a:lnTo>
                          <a:pt x="13517" y="4716"/>
                        </a:lnTo>
                        <a:lnTo>
                          <a:pt x="12679" y="3563"/>
                        </a:lnTo>
                        <a:lnTo>
                          <a:pt x="11631" y="2306"/>
                        </a:lnTo>
                        <a:lnTo>
                          <a:pt x="10478" y="1153"/>
                        </a:lnTo>
                        <a:lnTo>
                          <a:pt x="9326" y="1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88" name="Google Shape;588;p16"/>
                  <p:cNvSpPr/>
                  <p:nvPr/>
                </p:nvSpPr>
                <p:spPr>
                  <a:xfrm>
                    <a:off x="2398850" y="-1359475"/>
                    <a:ext cx="463675" cy="434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547" h="17394" fill="none" extrusionOk="0">
                        <a:moveTo>
                          <a:pt x="9326" y="1"/>
                        </a:moveTo>
                        <a:lnTo>
                          <a:pt x="9326" y="1"/>
                        </a:lnTo>
                        <a:lnTo>
                          <a:pt x="8069" y="1153"/>
                        </a:lnTo>
                        <a:lnTo>
                          <a:pt x="7021" y="2306"/>
                        </a:lnTo>
                        <a:lnTo>
                          <a:pt x="5973" y="3563"/>
                        </a:lnTo>
                        <a:lnTo>
                          <a:pt x="5135" y="4716"/>
                        </a:lnTo>
                        <a:lnTo>
                          <a:pt x="4297" y="5973"/>
                        </a:lnTo>
                        <a:lnTo>
                          <a:pt x="3563" y="7125"/>
                        </a:lnTo>
                        <a:lnTo>
                          <a:pt x="2411" y="9431"/>
                        </a:lnTo>
                        <a:lnTo>
                          <a:pt x="1468" y="11631"/>
                        </a:lnTo>
                        <a:lnTo>
                          <a:pt x="734" y="13726"/>
                        </a:lnTo>
                        <a:lnTo>
                          <a:pt x="315" y="15612"/>
                        </a:lnTo>
                        <a:lnTo>
                          <a:pt x="1" y="17393"/>
                        </a:lnTo>
                        <a:lnTo>
                          <a:pt x="1" y="17393"/>
                        </a:lnTo>
                        <a:lnTo>
                          <a:pt x="420" y="17184"/>
                        </a:lnTo>
                        <a:lnTo>
                          <a:pt x="839" y="16870"/>
                        </a:lnTo>
                        <a:lnTo>
                          <a:pt x="839" y="16870"/>
                        </a:lnTo>
                        <a:lnTo>
                          <a:pt x="1572" y="15927"/>
                        </a:lnTo>
                        <a:lnTo>
                          <a:pt x="2411" y="15088"/>
                        </a:lnTo>
                        <a:lnTo>
                          <a:pt x="3354" y="14355"/>
                        </a:lnTo>
                        <a:lnTo>
                          <a:pt x="4401" y="13726"/>
                        </a:lnTo>
                        <a:lnTo>
                          <a:pt x="5554" y="13202"/>
                        </a:lnTo>
                        <a:lnTo>
                          <a:pt x="6706" y="12783"/>
                        </a:lnTo>
                        <a:lnTo>
                          <a:pt x="7964" y="12574"/>
                        </a:lnTo>
                        <a:lnTo>
                          <a:pt x="9326" y="12574"/>
                        </a:lnTo>
                        <a:lnTo>
                          <a:pt x="9326" y="12574"/>
                        </a:lnTo>
                        <a:lnTo>
                          <a:pt x="10583" y="12574"/>
                        </a:lnTo>
                        <a:lnTo>
                          <a:pt x="11840" y="12783"/>
                        </a:lnTo>
                        <a:lnTo>
                          <a:pt x="12993" y="13202"/>
                        </a:lnTo>
                        <a:lnTo>
                          <a:pt x="14145" y="13726"/>
                        </a:lnTo>
                        <a:lnTo>
                          <a:pt x="15193" y="14355"/>
                        </a:lnTo>
                        <a:lnTo>
                          <a:pt x="16136" y="15088"/>
                        </a:lnTo>
                        <a:lnTo>
                          <a:pt x="16974" y="15927"/>
                        </a:lnTo>
                        <a:lnTo>
                          <a:pt x="17708" y="16870"/>
                        </a:lnTo>
                        <a:lnTo>
                          <a:pt x="17708" y="16870"/>
                        </a:lnTo>
                        <a:lnTo>
                          <a:pt x="18127" y="17184"/>
                        </a:lnTo>
                        <a:lnTo>
                          <a:pt x="18546" y="17393"/>
                        </a:lnTo>
                        <a:lnTo>
                          <a:pt x="18546" y="17393"/>
                        </a:lnTo>
                        <a:lnTo>
                          <a:pt x="18546" y="17393"/>
                        </a:lnTo>
                        <a:lnTo>
                          <a:pt x="18546" y="17393"/>
                        </a:lnTo>
                        <a:lnTo>
                          <a:pt x="18336" y="15612"/>
                        </a:lnTo>
                        <a:lnTo>
                          <a:pt x="17917" y="13726"/>
                        </a:lnTo>
                        <a:lnTo>
                          <a:pt x="17184" y="11631"/>
                        </a:lnTo>
                        <a:lnTo>
                          <a:pt x="16346" y="9431"/>
                        </a:lnTo>
                        <a:lnTo>
                          <a:pt x="15717" y="8278"/>
                        </a:lnTo>
                        <a:lnTo>
                          <a:pt x="15088" y="7125"/>
                        </a:lnTo>
                        <a:lnTo>
                          <a:pt x="14355" y="5868"/>
                        </a:lnTo>
                        <a:lnTo>
                          <a:pt x="13517" y="4716"/>
                        </a:lnTo>
                        <a:lnTo>
                          <a:pt x="12679" y="3563"/>
                        </a:lnTo>
                        <a:lnTo>
                          <a:pt x="11631" y="2306"/>
                        </a:lnTo>
                        <a:lnTo>
                          <a:pt x="10478" y="1153"/>
                        </a:lnTo>
                        <a:lnTo>
                          <a:pt x="9326" y="1"/>
                        </a:lnTo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589" name="Google Shape;589;p16"/>
                <p:cNvGrpSpPr/>
                <p:nvPr/>
              </p:nvGrpSpPr>
              <p:grpSpPr>
                <a:xfrm>
                  <a:off x="7155500" y="-878827"/>
                  <a:ext cx="406398" cy="406509"/>
                  <a:chOff x="5949226" y="5483994"/>
                  <a:chExt cx="539347" cy="539422"/>
                </a:xfrm>
              </p:grpSpPr>
              <p:sp>
                <p:nvSpPr>
                  <p:cNvPr id="590" name="Google Shape;590;p16"/>
                  <p:cNvSpPr/>
                  <p:nvPr/>
                </p:nvSpPr>
                <p:spPr>
                  <a:xfrm>
                    <a:off x="5949226" y="5483994"/>
                    <a:ext cx="539347" cy="539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812" h="17813" extrusionOk="0">
                        <a:moveTo>
                          <a:pt x="8172" y="1"/>
                        </a:moveTo>
                        <a:lnTo>
                          <a:pt x="7334" y="105"/>
                        </a:lnTo>
                        <a:lnTo>
                          <a:pt x="6601" y="315"/>
                        </a:lnTo>
                        <a:lnTo>
                          <a:pt x="5867" y="524"/>
                        </a:lnTo>
                        <a:lnTo>
                          <a:pt x="5134" y="839"/>
                        </a:lnTo>
                        <a:lnTo>
                          <a:pt x="4505" y="1153"/>
                        </a:lnTo>
                        <a:lnTo>
                          <a:pt x="3772" y="1572"/>
                        </a:lnTo>
                        <a:lnTo>
                          <a:pt x="3143" y="2096"/>
                        </a:lnTo>
                        <a:lnTo>
                          <a:pt x="2619" y="2620"/>
                        </a:lnTo>
                        <a:lnTo>
                          <a:pt x="2096" y="3144"/>
                        </a:lnTo>
                        <a:lnTo>
                          <a:pt x="1572" y="3773"/>
                        </a:lnTo>
                        <a:lnTo>
                          <a:pt x="1153" y="4401"/>
                        </a:lnTo>
                        <a:lnTo>
                          <a:pt x="838" y="5135"/>
                        </a:lnTo>
                        <a:lnTo>
                          <a:pt x="524" y="5868"/>
                        </a:lnTo>
                        <a:lnTo>
                          <a:pt x="314" y="6601"/>
                        </a:lnTo>
                        <a:lnTo>
                          <a:pt x="105" y="7335"/>
                        </a:lnTo>
                        <a:lnTo>
                          <a:pt x="0" y="8068"/>
                        </a:lnTo>
                        <a:lnTo>
                          <a:pt x="0" y="8906"/>
                        </a:lnTo>
                        <a:lnTo>
                          <a:pt x="0" y="9640"/>
                        </a:lnTo>
                        <a:lnTo>
                          <a:pt x="105" y="10478"/>
                        </a:lnTo>
                        <a:lnTo>
                          <a:pt x="314" y="11212"/>
                        </a:lnTo>
                        <a:lnTo>
                          <a:pt x="524" y="11945"/>
                        </a:lnTo>
                        <a:lnTo>
                          <a:pt x="838" y="12678"/>
                        </a:lnTo>
                        <a:lnTo>
                          <a:pt x="1153" y="13307"/>
                        </a:lnTo>
                        <a:lnTo>
                          <a:pt x="1572" y="14040"/>
                        </a:lnTo>
                        <a:lnTo>
                          <a:pt x="2096" y="14669"/>
                        </a:lnTo>
                        <a:lnTo>
                          <a:pt x="2619" y="15193"/>
                        </a:lnTo>
                        <a:lnTo>
                          <a:pt x="3143" y="15717"/>
                        </a:lnTo>
                        <a:lnTo>
                          <a:pt x="3772" y="16136"/>
                        </a:lnTo>
                        <a:lnTo>
                          <a:pt x="4505" y="16555"/>
                        </a:lnTo>
                        <a:lnTo>
                          <a:pt x="5134" y="16974"/>
                        </a:lnTo>
                        <a:lnTo>
                          <a:pt x="5867" y="17288"/>
                        </a:lnTo>
                        <a:lnTo>
                          <a:pt x="6601" y="17498"/>
                        </a:lnTo>
                        <a:lnTo>
                          <a:pt x="7334" y="17708"/>
                        </a:lnTo>
                        <a:lnTo>
                          <a:pt x="8172" y="17812"/>
                        </a:lnTo>
                        <a:lnTo>
                          <a:pt x="9639" y="17812"/>
                        </a:lnTo>
                        <a:lnTo>
                          <a:pt x="10478" y="17708"/>
                        </a:lnTo>
                        <a:lnTo>
                          <a:pt x="11211" y="17498"/>
                        </a:lnTo>
                        <a:lnTo>
                          <a:pt x="11944" y="17288"/>
                        </a:lnTo>
                        <a:lnTo>
                          <a:pt x="12678" y="16974"/>
                        </a:lnTo>
                        <a:lnTo>
                          <a:pt x="13411" y="16555"/>
                        </a:lnTo>
                        <a:lnTo>
                          <a:pt x="14040" y="16136"/>
                        </a:lnTo>
                        <a:lnTo>
                          <a:pt x="14669" y="15717"/>
                        </a:lnTo>
                        <a:lnTo>
                          <a:pt x="15192" y="15193"/>
                        </a:lnTo>
                        <a:lnTo>
                          <a:pt x="15716" y="14564"/>
                        </a:lnTo>
                        <a:lnTo>
                          <a:pt x="16240" y="14040"/>
                        </a:lnTo>
                        <a:lnTo>
                          <a:pt x="16659" y="13307"/>
                        </a:lnTo>
                        <a:lnTo>
                          <a:pt x="16974" y="12678"/>
                        </a:lnTo>
                        <a:lnTo>
                          <a:pt x="17288" y="11945"/>
                        </a:lnTo>
                        <a:lnTo>
                          <a:pt x="17497" y="11212"/>
                        </a:lnTo>
                        <a:lnTo>
                          <a:pt x="17707" y="10478"/>
                        </a:lnTo>
                        <a:lnTo>
                          <a:pt x="17812" y="9640"/>
                        </a:lnTo>
                        <a:lnTo>
                          <a:pt x="17812" y="8906"/>
                        </a:lnTo>
                        <a:lnTo>
                          <a:pt x="17812" y="8173"/>
                        </a:lnTo>
                        <a:lnTo>
                          <a:pt x="17707" y="7335"/>
                        </a:lnTo>
                        <a:lnTo>
                          <a:pt x="17497" y="6601"/>
                        </a:lnTo>
                        <a:lnTo>
                          <a:pt x="17288" y="5868"/>
                        </a:lnTo>
                        <a:lnTo>
                          <a:pt x="16974" y="5135"/>
                        </a:lnTo>
                        <a:lnTo>
                          <a:pt x="16659" y="4401"/>
                        </a:lnTo>
                        <a:lnTo>
                          <a:pt x="16240" y="3773"/>
                        </a:lnTo>
                        <a:lnTo>
                          <a:pt x="15716" y="3144"/>
                        </a:lnTo>
                        <a:lnTo>
                          <a:pt x="15192" y="2620"/>
                        </a:lnTo>
                        <a:lnTo>
                          <a:pt x="14669" y="2096"/>
                        </a:lnTo>
                        <a:lnTo>
                          <a:pt x="14040" y="1572"/>
                        </a:lnTo>
                        <a:lnTo>
                          <a:pt x="13411" y="1153"/>
                        </a:lnTo>
                        <a:lnTo>
                          <a:pt x="12678" y="839"/>
                        </a:lnTo>
                        <a:lnTo>
                          <a:pt x="11944" y="524"/>
                        </a:lnTo>
                        <a:lnTo>
                          <a:pt x="11211" y="315"/>
                        </a:lnTo>
                        <a:lnTo>
                          <a:pt x="10478" y="105"/>
                        </a:lnTo>
                        <a:lnTo>
                          <a:pt x="9639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1" name="Google Shape;591;p16"/>
                  <p:cNvSpPr/>
                  <p:nvPr/>
                </p:nvSpPr>
                <p:spPr>
                  <a:xfrm>
                    <a:off x="5949226" y="5483994"/>
                    <a:ext cx="539347" cy="539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812" h="17813" extrusionOk="0">
                        <a:moveTo>
                          <a:pt x="8172" y="1"/>
                        </a:moveTo>
                        <a:lnTo>
                          <a:pt x="8172" y="4506"/>
                        </a:lnTo>
                        <a:lnTo>
                          <a:pt x="6601" y="315"/>
                        </a:lnTo>
                        <a:lnTo>
                          <a:pt x="5867" y="524"/>
                        </a:lnTo>
                        <a:lnTo>
                          <a:pt x="5134" y="839"/>
                        </a:lnTo>
                        <a:lnTo>
                          <a:pt x="6706" y="5030"/>
                        </a:lnTo>
                        <a:lnTo>
                          <a:pt x="3772" y="1572"/>
                        </a:lnTo>
                        <a:lnTo>
                          <a:pt x="3143" y="2096"/>
                        </a:lnTo>
                        <a:lnTo>
                          <a:pt x="2619" y="2620"/>
                        </a:lnTo>
                        <a:lnTo>
                          <a:pt x="5448" y="5973"/>
                        </a:lnTo>
                        <a:lnTo>
                          <a:pt x="1572" y="3773"/>
                        </a:lnTo>
                        <a:lnTo>
                          <a:pt x="1153" y="4401"/>
                        </a:lnTo>
                        <a:lnTo>
                          <a:pt x="838" y="5135"/>
                        </a:lnTo>
                        <a:lnTo>
                          <a:pt x="4715" y="7335"/>
                        </a:lnTo>
                        <a:lnTo>
                          <a:pt x="314" y="6601"/>
                        </a:lnTo>
                        <a:lnTo>
                          <a:pt x="105" y="7335"/>
                        </a:lnTo>
                        <a:lnTo>
                          <a:pt x="0" y="8068"/>
                        </a:lnTo>
                        <a:lnTo>
                          <a:pt x="4401" y="8906"/>
                        </a:lnTo>
                        <a:lnTo>
                          <a:pt x="0" y="9640"/>
                        </a:lnTo>
                        <a:lnTo>
                          <a:pt x="105" y="10478"/>
                        </a:lnTo>
                        <a:lnTo>
                          <a:pt x="314" y="11212"/>
                        </a:lnTo>
                        <a:lnTo>
                          <a:pt x="4715" y="10478"/>
                        </a:lnTo>
                        <a:lnTo>
                          <a:pt x="838" y="12678"/>
                        </a:lnTo>
                        <a:lnTo>
                          <a:pt x="1153" y="13307"/>
                        </a:lnTo>
                        <a:lnTo>
                          <a:pt x="1572" y="14040"/>
                        </a:lnTo>
                        <a:lnTo>
                          <a:pt x="5448" y="11735"/>
                        </a:lnTo>
                        <a:lnTo>
                          <a:pt x="2619" y="15193"/>
                        </a:lnTo>
                        <a:lnTo>
                          <a:pt x="3143" y="15717"/>
                        </a:lnTo>
                        <a:lnTo>
                          <a:pt x="3772" y="16136"/>
                        </a:lnTo>
                        <a:lnTo>
                          <a:pt x="6706" y="12783"/>
                        </a:lnTo>
                        <a:lnTo>
                          <a:pt x="5134" y="16974"/>
                        </a:lnTo>
                        <a:lnTo>
                          <a:pt x="5867" y="17288"/>
                        </a:lnTo>
                        <a:lnTo>
                          <a:pt x="6601" y="17498"/>
                        </a:lnTo>
                        <a:lnTo>
                          <a:pt x="8172" y="13307"/>
                        </a:lnTo>
                        <a:lnTo>
                          <a:pt x="8172" y="17812"/>
                        </a:lnTo>
                        <a:lnTo>
                          <a:pt x="9639" y="17812"/>
                        </a:lnTo>
                        <a:lnTo>
                          <a:pt x="9639" y="13307"/>
                        </a:lnTo>
                        <a:lnTo>
                          <a:pt x="11211" y="17498"/>
                        </a:lnTo>
                        <a:lnTo>
                          <a:pt x="11944" y="17288"/>
                        </a:lnTo>
                        <a:lnTo>
                          <a:pt x="12678" y="16974"/>
                        </a:lnTo>
                        <a:lnTo>
                          <a:pt x="11211" y="12783"/>
                        </a:lnTo>
                        <a:lnTo>
                          <a:pt x="14040" y="16136"/>
                        </a:lnTo>
                        <a:lnTo>
                          <a:pt x="14669" y="15717"/>
                        </a:lnTo>
                        <a:lnTo>
                          <a:pt x="15192" y="15193"/>
                        </a:lnTo>
                        <a:lnTo>
                          <a:pt x="12363" y="11735"/>
                        </a:lnTo>
                        <a:lnTo>
                          <a:pt x="16240" y="14040"/>
                        </a:lnTo>
                        <a:lnTo>
                          <a:pt x="16659" y="13307"/>
                        </a:lnTo>
                        <a:lnTo>
                          <a:pt x="16974" y="12678"/>
                        </a:lnTo>
                        <a:lnTo>
                          <a:pt x="13097" y="10478"/>
                        </a:lnTo>
                        <a:lnTo>
                          <a:pt x="17497" y="11212"/>
                        </a:lnTo>
                        <a:lnTo>
                          <a:pt x="17707" y="10478"/>
                        </a:lnTo>
                        <a:lnTo>
                          <a:pt x="17812" y="9640"/>
                        </a:lnTo>
                        <a:lnTo>
                          <a:pt x="13411" y="8906"/>
                        </a:lnTo>
                        <a:lnTo>
                          <a:pt x="17812" y="8173"/>
                        </a:lnTo>
                        <a:lnTo>
                          <a:pt x="17707" y="7335"/>
                        </a:lnTo>
                        <a:lnTo>
                          <a:pt x="17497" y="6601"/>
                        </a:lnTo>
                        <a:lnTo>
                          <a:pt x="13097" y="7335"/>
                        </a:lnTo>
                        <a:lnTo>
                          <a:pt x="16974" y="5135"/>
                        </a:lnTo>
                        <a:lnTo>
                          <a:pt x="16659" y="4401"/>
                        </a:lnTo>
                        <a:lnTo>
                          <a:pt x="16240" y="3773"/>
                        </a:lnTo>
                        <a:lnTo>
                          <a:pt x="12363" y="5973"/>
                        </a:lnTo>
                        <a:lnTo>
                          <a:pt x="15192" y="2620"/>
                        </a:lnTo>
                        <a:lnTo>
                          <a:pt x="14669" y="2096"/>
                        </a:lnTo>
                        <a:lnTo>
                          <a:pt x="14040" y="1572"/>
                        </a:lnTo>
                        <a:lnTo>
                          <a:pt x="11211" y="5030"/>
                        </a:lnTo>
                        <a:lnTo>
                          <a:pt x="12678" y="839"/>
                        </a:lnTo>
                        <a:lnTo>
                          <a:pt x="11944" y="524"/>
                        </a:lnTo>
                        <a:lnTo>
                          <a:pt x="11211" y="315"/>
                        </a:lnTo>
                        <a:lnTo>
                          <a:pt x="9639" y="4506"/>
                        </a:lnTo>
                        <a:lnTo>
                          <a:pt x="9639" y="1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2" name="Google Shape;592;p16"/>
                  <p:cNvSpPr/>
                  <p:nvPr/>
                </p:nvSpPr>
                <p:spPr>
                  <a:xfrm>
                    <a:off x="6003155" y="5537927"/>
                    <a:ext cx="431490" cy="4315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50" h="14251" extrusionOk="0">
                        <a:moveTo>
                          <a:pt x="7125" y="1"/>
                        </a:moveTo>
                        <a:lnTo>
                          <a:pt x="6391" y="106"/>
                        </a:lnTo>
                        <a:lnTo>
                          <a:pt x="5658" y="210"/>
                        </a:lnTo>
                        <a:lnTo>
                          <a:pt x="5029" y="315"/>
                        </a:lnTo>
                        <a:lnTo>
                          <a:pt x="4401" y="629"/>
                        </a:lnTo>
                        <a:lnTo>
                          <a:pt x="3772" y="839"/>
                        </a:lnTo>
                        <a:lnTo>
                          <a:pt x="3143" y="1258"/>
                        </a:lnTo>
                        <a:lnTo>
                          <a:pt x="2620" y="1677"/>
                        </a:lnTo>
                        <a:lnTo>
                          <a:pt x="2096" y="2096"/>
                        </a:lnTo>
                        <a:lnTo>
                          <a:pt x="1677" y="2620"/>
                        </a:lnTo>
                        <a:lnTo>
                          <a:pt x="1258" y="3144"/>
                        </a:lnTo>
                        <a:lnTo>
                          <a:pt x="943" y="3773"/>
                        </a:lnTo>
                        <a:lnTo>
                          <a:pt x="629" y="4401"/>
                        </a:lnTo>
                        <a:lnTo>
                          <a:pt x="315" y="5030"/>
                        </a:lnTo>
                        <a:lnTo>
                          <a:pt x="210" y="5659"/>
                        </a:lnTo>
                        <a:lnTo>
                          <a:pt x="105" y="6392"/>
                        </a:lnTo>
                        <a:lnTo>
                          <a:pt x="0" y="7125"/>
                        </a:lnTo>
                        <a:lnTo>
                          <a:pt x="105" y="7859"/>
                        </a:lnTo>
                        <a:lnTo>
                          <a:pt x="210" y="8592"/>
                        </a:lnTo>
                        <a:lnTo>
                          <a:pt x="315" y="9221"/>
                        </a:lnTo>
                        <a:lnTo>
                          <a:pt x="629" y="9850"/>
                        </a:lnTo>
                        <a:lnTo>
                          <a:pt x="943" y="10478"/>
                        </a:lnTo>
                        <a:lnTo>
                          <a:pt x="1258" y="11107"/>
                        </a:lnTo>
                        <a:lnTo>
                          <a:pt x="1677" y="11631"/>
                        </a:lnTo>
                        <a:lnTo>
                          <a:pt x="2096" y="12155"/>
                        </a:lnTo>
                        <a:lnTo>
                          <a:pt x="2620" y="12574"/>
                        </a:lnTo>
                        <a:lnTo>
                          <a:pt x="3143" y="12993"/>
                        </a:lnTo>
                        <a:lnTo>
                          <a:pt x="3772" y="13307"/>
                        </a:lnTo>
                        <a:lnTo>
                          <a:pt x="4401" y="13622"/>
                        </a:lnTo>
                        <a:lnTo>
                          <a:pt x="5029" y="13831"/>
                        </a:lnTo>
                        <a:lnTo>
                          <a:pt x="5658" y="14041"/>
                        </a:lnTo>
                        <a:lnTo>
                          <a:pt x="6391" y="14145"/>
                        </a:lnTo>
                        <a:lnTo>
                          <a:pt x="7125" y="14250"/>
                        </a:lnTo>
                        <a:lnTo>
                          <a:pt x="7858" y="14145"/>
                        </a:lnTo>
                        <a:lnTo>
                          <a:pt x="8592" y="14041"/>
                        </a:lnTo>
                        <a:lnTo>
                          <a:pt x="9220" y="13831"/>
                        </a:lnTo>
                        <a:lnTo>
                          <a:pt x="9849" y="13622"/>
                        </a:lnTo>
                        <a:lnTo>
                          <a:pt x="10478" y="13307"/>
                        </a:lnTo>
                        <a:lnTo>
                          <a:pt x="11106" y="12993"/>
                        </a:lnTo>
                        <a:lnTo>
                          <a:pt x="11630" y="12574"/>
                        </a:lnTo>
                        <a:lnTo>
                          <a:pt x="12154" y="12155"/>
                        </a:lnTo>
                        <a:lnTo>
                          <a:pt x="12573" y="11631"/>
                        </a:lnTo>
                        <a:lnTo>
                          <a:pt x="12992" y="11107"/>
                        </a:lnTo>
                        <a:lnTo>
                          <a:pt x="13411" y="10478"/>
                        </a:lnTo>
                        <a:lnTo>
                          <a:pt x="13621" y="9850"/>
                        </a:lnTo>
                        <a:lnTo>
                          <a:pt x="13935" y="9221"/>
                        </a:lnTo>
                        <a:lnTo>
                          <a:pt x="14040" y="8592"/>
                        </a:lnTo>
                        <a:lnTo>
                          <a:pt x="14145" y="7859"/>
                        </a:lnTo>
                        <a:lnTo>
                          <a:pt x="14250" y="7125"/>
                        </a:lnTo>
                        <a:lnTo>
                          <a:pt x="14145" y="6392"/>
                        </a:lnTo>
                        <a:lnTo>
                          <a:pt x="14040" y="5659"/>
                        </a:lnTo>
                        <a:lnTo>
                          <a:pt x="13935" y="5030"/>
                        </a:lnTo>
                        <a:lnTo>
                          <a:pt x="13621" y="4401"/>
                        </a:lnTo>
                        <a:lnTo>
                          <a:pt x="13411" y="3773"/>
                        </a:lnTo>
                        <a:lnTo>
                          <a:pt x="12992" y="3144"/>
                        </a:lnTo>
                        <a:lnTo>
                          <a:pt x="12573" y="2620"/>
                        </a:lnTo>
                        <a:lnTo>
                          <a:pt x="12154" y="2096"/>
                        </a:lnTo>
                        <a:lnTo>
                          <a:pt x="11630" y="1677"/>
                        </a:lnTo>
                        <a:lnTo>
                          <a:pt x="11106" y="1258"/>
                        </a:lnTo>
                        <a:lnTo>
                          <a:pt x="10478" y="839"/>
                        </a:lnTo>
                        <a:lnTo>
                          <a:pt x="9849" y="629"/>
                        </a:lnTo>
                        <a:lnTo>
                          <a:pt x="9220" y="315"/>
                        </a:lnTo>
                        <a:lnTo>
                          <a:pt x="8592" y="210"/>
                        </a:lnTo>
                        <a:lnTo>
                          <a:pt x="7858" y="106"/>
                        </a:lnTo>
                        <a:lnTo>
                          <a:pt x="7125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3" name="Google Shape;593;p16"/>
                  <p:cNvSpPr/>
                  <p:nvPr/>
                </p:nvSpPr>
                <p:spPr>
                  <a:xfrm>
                    <a:off x="6028529" y="5563304"/>
                    <a:ext cx="380741" cy="3807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74" h="12574" extrusionOk="0">
                        <a:moveTo>
                          <a:pt x="5658" y="1"/>
                        </a:moveTo>
                        <a:lnTo>
                          <a:pt x="5030" y="106"/>
                        </a:lnTo>
                        <a:lnTo>
                          <a:pt x="3877" y="525"/>
                        </a:lnTo>
                        <a:lnTo>
                          <a:pt x="2725" y="1049"/>
                        </a:lnTo>
                        <a:lnTo>
                          <a:pt x="1886" y="1782"/>
                        </a:lnTo>
                        <a:lnTo>
                          <a:pt x="1048" y="2725"/>
                        </a:lnTo>
                        <a:lnTo>
                          <a:pt x="524" y="3773"/>
                        </a:lnTo>
                        <a:lnTo>
                          <a:pt x="105" y="5030"/>
                        </a:lnTo>
                        <a:lnTo>
                          <a:pt x="0" y="5659"/>
                        </a:lnTo>
                        <a:lnTo>
                          <a:pt x="0" y="6287"/>
                        </a:lnTo>
                        <a:lnTo>
                          <a:pt x="0" y="6916"/>
                        </a:lnTo>
                        <a:lnTo>
                          <a:pt x="105" y="7545"/>
                        </a:lnTo>
                        <a:lnTo>
                          <a:pt x="524" y="8697"/>
                        </a:lnTo>
                        <a:lnTo>
                          <a:pt x="1048" y="9745"/>
                        </a:lnTo>
                        <a:lnTo>
                          <a:pt x="1886" y="10688"/>
                        </a:lnTo>
                        <a:lnTo>
                          <a:pt x="2725" y="11526"/>
                        </a:lnTo>
                        <a:lnTo>
                          <a:pt x="3877" y="12050"/>
                        </a:lnTo>
                        <a:lnTo>
                          <a:pt x="5030" y="12469"/>
                        </a:lnTo>
                        <a:lnTo>
                          <a:pt x="5658" y="12574"/>
                        </a:lnTo>
                        <a:lnTo>
                          <a:pt x="6916" y="12574"/>
                        </a:lnTo>
                        <a:lnTo>
                          <a:pt x="7544" y="12469"/>
                        </a:lnTo>
                        <a:lnTo>
                          <a:pt x="8697" y="12050"/>
                        </a:lnTo>
                        <a:lnTo>
                          <a:pt x="9849" y="11526"/>
                        </a:lnTo>
                        <a:lnTo>
                          <a:pt x="10792" y="10688"/>
                        </a:lnTo>
                        <a:lnTo>
                          <a:pt x="11526" y="9745"/>
                        </a:lnTo>
                        <a:lnTo>
                          <a:pt x="12050" y="8697"/>
                        </a:lnTo>
                        <a:lnTo>
                          <a:pt x="12469" y="7545"/>
                        </a:lnTo>
                        <a:lnTo>
                          <a:pt x="12573" y="6916"/>
                        </a:lnTo>
                        <a:lnTo>
                          <a:pt x="12573" y="6287"/>
                        </a:lnTo>
                        <a:lnTo>
                          <a:pt x="12573" y="5659"/>
                        </a:lnTo>
                        <a:lnTo>
                          <a:pt x="12469" y="5030"/>
                        </a:lnTo>
                        <a:lnTo>
                          <a:pt x="12050" y="3773"/>
                        </a:lnTo>
                        <a:lnTo>
                          <a:pt x="11526" y="2725"/>
                        </a:lnTo>
                        <a:lnTo>
                          <a:pt x="10792" y="1782"/>
                        </a:lnTo>
                        <a:lnTo>
                          <a:pt x="9849" y="1049"/>
                        </a:lnTo>
                        <a:lnTo>
                          <a:pt x="8697" y="525"/>
                        </a:lnTo>
                        <a:lnTo>
                          <a:pt x="7544" y="106"/>
                        </a:lnTo>
                        <a:lnTo>
                          <a:pt x="6916" y="1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594" name="Google Shape;594;p16"/>
                  <p:cNvGrpSpPr/>
                  <p:nvPr/>
                </p:nvGrpSpPr>
                <p:grpSpPr>
                  <a:xfrm>
                    <a:off x="6135754" y="5624168"/>
                    <a:ext cx="166271" cy="259038"/>
                    <a:chOff x="7141550" y="5578188"/>
                    <a:chExt cx="225300" cy="351000"/>
                  </a:xfrm>
                </p:grpSpPr>
                <p:sp>
                  <p:nvSpPr>
                    <p:cNvPr id="595" name="Google Shape;595;p16"/>
                    <p:cNvSpPr/>
                    <p:nvPr/>
                  </p:nvSpPr>
                  <p:spPr>
                    <a:xfrm>
                      <a:off x="7141550" y="5578188"/>
                      <a:ext cx="225300" cy="23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012" h="9325" extrusionOk="0">
                          <a:moveTo>
                            <a:pt x="4506" y="0"/>
                          </a:moveTo>
                          <a:lnTo>
                            <a:pt x="1" y="6601"/>
                          </a:lnTo>
                          <a:lnTo>
                            <a:pt x="4506" y="9325"/>
                          </a:lnTo>
                          <a:lnTo>
                            <a:pt x="9011" y="6601"/>
                          </a:lnTo>
                          <a:lnTo>
                            <a:pt x="4506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96" name="Google Shape;596;p16"/>
                    <p:cNvSpPr/>
                    <p:nvPr/>
                  </p:nvSpPr>
                  <p:spPr>
                    <a:xfrm>
                      <a:off x="7152025" y="5782488"/>
                      <a:ext cx="204350" cy="146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174" h="5868" extrusionOk="0">
                          <a:moveTo>
                            <a:pt x="1" y="0"/>
                          </a:moveTo>
                          <a:lnTo>
                            <a:pt x="4087" y="5868"/>
                          </a:lnTo>
                          <a:lnTo>
                            <a:pt x="8173" y="0"/>
                          </a:lnTo>
                          <a:lnTo>
                            <a:pt x="4087" y="2515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597" name="Google Shape;597;p16"/>
                    <p:cNvSpPr/>
                    <p:nvPr/>
                  </p:nvSpPr>
                  <p:spPr>
                    <a:xfrm>
                      <a:off x="7141550" y="5578188"/>
                      <a:ext cx="112675" cy="23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07" h="9325" extrusionOk="0">
                          <a:moveTo>
                            <a:pt x="4506" y="0"/>
                          </a:moveTo>
                          <a:lnTo>
                            <a:pt x="1" y="6601"/>
                          </a:lnTo>
                          <a:lnTo>
                            <a:pt x="4506" y="9325"/>
                          </a:lnTo>
                          <a:lnTo>
                            <a:pt x="4506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</p:grpSp>
        <p:sp>
          <p:nvSpPr>
            <p:cNvPr id="598" name="Google Shape;598;p16"/>
            <p:cNvSpPr/>
            <p:nvPr/>
          </p:nvSpPr>
          <p:spPr>
            <a:xfrm flipH="1">
              <a:off x="8646377" y="3323825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9" name="Google Shape;599;p16"/>
          <p:cNvGrpSpPr/>
          <p:nvPr/>
        </p:nvGrpSpPr>
        <p:grpSpPr>
          <a:xfrm flipH="1">
            <a:off x="7640764" y="79726"/>
            <a:ext cx="1435500" cy="460637"/>
            <a:chOff x="3933825" y="4207388"/>
            <a:chExt cx="1435500" cy="460637"/>
          </a:xfrm>
        </p:grpSpPr>
        <p:sp>
          <p:nvSpPr>
            <p:cNvPr id="600" name="Google Shape;600;p16"/>
            <p:cNvSpPr/>
            <p:nvPr/>
          </p:nvSpPr>
          <p:spPr>
            <a:xfrm>
              <a:off x="3933825" y="4553725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01" name="Google Shape;601;p16"/>
            <p:cNvGrpSpPr/>
            <p:nvPr/>
          </p:nvGrpSpPr>
          <p:grpSpPr>
            <a:xfrm>
              <a:off x="4184254" y="4409121"/>
              <a:ext cx="1043518" cy="201743"/>
              <a:chOff x="1772600" y="-1034697"/>
              <a:chExt cx="3840699" cy="742522"/>
            </a:xfrm>
          </p:grpSpPr>
          <p:sp>
            <p:nvSpPr>
              <p:cNvPr id="602" name="Google Shape;602;p16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16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16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16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16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16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8" name="Google Shape;608;p16"/>
            <p:cNvGrpSpPr/>
            <p:nvPr/>
          </p:nvGrpSpPr>
          <p:grpSpPr>
            <a:xfrm>
              <a:off x="4030522" y="4207388"/>
              <a:ext cx="1043518" cy="201743"/>
              <a:chOff x="1772600" y="-1034697"/>
              <a:chExt cx="3840699" cy="742522"/>
            </a:xfrm>
          </p:grpSpPr>
          <p:sp>
            <p:nvSpPr>
              <p:cNvPr id="609" name="Google Shape;609;p16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16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16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16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16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16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15" name="Google Shape;615;p16"/>
          <p:cNvGrpSpPr/>
          <p:nvPr/>
        </p:nvGrpSpPr>
        <p:grpSpPr>
          <a:xfrm>
            <a:off x="-1045275" y="4444987"/>
            <a:ext cx="2565274" cy="817079"/>
            <a:chOff x="-1045275" y="4444987"/>
            <a:chExt cx="2565274" cy="817079"/>
          </a:xfrm>
        </p:grpSpPr>
        <p:sp>
          <p:nvSpPr>
            <p:cNvPr id="616" name="Google Shape;616;p16"/>
            <p:cNvSpPr/>
            <p:nvPr/>
          </p:nvSpPr>
          <p:spPr>
            <a:xfrm>
              <a:off x="-1045275" y="4444987"/>
              <a:ext cx="2376119" cy="817079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17" name="Google Shape;617;p16"/>
            <p:cNvGrpSpPr/>
            <p:nvPr/>
          </p:nvGrpSpPr>
          <p:grpSpPr>
            <a:xfrm>
              <a:off x="-97301" y="4632059"/>
              <a:ext cx="1617300" cy="442929"/>
              <a:chOff x="853949" y="4251834"/>
              <a:chExt cx="1617300" cy="442929"/>
            </a:xfrm>
          </p:grpSpPr>
          <p:sp>
            <p:nvSpPr>
              <p:cNvPr id="618" name="Google Shape;618;p16"/>
              <p:cNvSpPr/>
              <p:nvPr/>
            </p:nvSpPr>
            <p:spPr>
              <a:xfrm>
                <a:off x="853949" y="4566063"/>
                <a:ext cx="1617300" cy="1287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19" name="Google Shape;619;p16"/>
              <p:cNvGrpSpPr/>
              <p:nvPr/>
            </p:nvGrpSpPr>
            <p:grpSpPr>
              <a:xfrm>
                <a:off x="1123056" y="4451248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620" name="Google Shape;620;p16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" name="Google Shape;621;p16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" name="Google Shape;622;p16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" name="Google Shape;623;p16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4" name="Google Shape;624;p16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5" name="Google Shape;625;p16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26" name="Google Shape;626;p16"/>
              <p:cNvGrpSpPr/>
              <p:nvPr/>
            </p:nvGrpSpPr>
            <p:grpSpPr>
              <a:xfrm>
                <a:off x="1257355" y="4251834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627" name="Google Shape;627;p16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8" name="Google Shape;628;p16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9" name="Google Shape;629;p16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0" name="Google Shape;630;p16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1" name="Google Shape;631;p16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2" name="Google Shape;632;p16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3"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17"/>
          <p:cNvSpPr txBox="1">
            <a:spLocks noGrp="1"/>
          </p:cNvSpPr>
          <p:nvPr>
            <p:ph type="title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grpSp>
        <p:nvGrpSpPr>
          <p:cNvPr id="635" name="Google Shape;635;p17"/>
          <p:cNvGrpSpPr/>
          <p:nvPr/>
        </p:nvGrpSpPr>
        <p:grpSpPr>
          <a:xfrm>
            <a:off x="6848472" y="-59290"/>
            <a:ext cx="2785378" cy="1268570"/>
            <a:chOff x="6848472" y="-59290"/>
            <a:chExt cx="2785378" cy="1268570"/>
          </a:xfrm>
        </p:grpSpPr>
        <p:sp>
          <p:nvSpPr>
            <p:cNvPr id="636" name="Google Shape;636;p17"/>
            <p:cNvSpPr/>
            <p:nvPr/>
          </p:nvSpPr>
          <p:spPr>
            <a:xfrm rot="10800000">
              <a:off x="6848472" y="-59290"/>
              <a:ext cx="2785378" cy="957790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7" name="Google Shape;637;p17"/>
            <p:cNvGrpSpPr/>
            <p:nvPr/>
          </p:nvGrpSpPr>
          <p:grpSpPr>
            <a:xfrm>
              <a:off x="8130944" y="352245"/>
              <a:ext cx="857020" cy="857036"/>
              <a:chOff x="7252362" y="2945404"/>
              <a:chExt cx="1046678" cy="1046825"/>
            </a:xfrm>
          </p:grpSpPr>
          <p:sp>
            <p:nvSpPr>
              <p:cNvPr id="638" name="Google Shape;638;p17"/>
              <p:cNvSpPr/>
              <p:nvPr/>
            </p:nvSpPr>
            <p:spPr>
              <a:xfrm>
                <a:off x="7252362" y="2945404"/>
                <a:ext cx="1046678" cy="1046825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17"/>
              <p:cNvSpPr/>
              <p:nvPr/>
            </p:nvSpPr>
            <p:spPr>
              <a:xfrm>
                <a:off x="7252362" y="2945404"/>
                <a:ext cx="1046678" cy="1046825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17"/>
              <p:cNvSpPr/>
              <p:nvPr/>
            </p:nvSpPr>
            <p:spPr>
              <a:xfrm>
                <a:off x="7357018" y="3050067"/>
                <a:ext cx="837366" cy="83749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17"/>
              <p:cNvSpPr/>
              <p:nvPr/>
            </p:nvSpPr>
            <p:spPr>
              <a:xfrm>
                <a:off x="7406261" y="3099314"/>
                <a:ext cx="738880" cy="738943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17"/>
              <p:cNvSpPr/>
              <p:nvPr/>
            </p:nvSpPr>
            <p:spPr>
              <a:xfrm>
                <a:off x="7646364" y="3240941"/>
                <a:ext cx="258673" cy="449571"/>
              </a:xfrm>
              <a:custGeom>
                <a:avLst/>
                <a:gdLst/>
                <a:ahLst/>
                <a:cxnLst/>
                <a:rect l="l" t="t" r="r" b="b"/>
                <a:pathLst>
                  <a:path w="4402" h="7650" extrusionOk="0">
                    <a:moveTo>
                      <a:pt x="1677" y="1"/>
                    </a:moveTo>
                    <a:lnTo>
                      <a:pt x="1677" y="106"/>
                    </a:lnTo>
                    <a:lnTo>
                      <a:pt x="1677" y="734"/>
                    </a:lnTo>
                    <a:lnTo>
                      <a:pt x="1572" y="734"/>
                    </a:lnTo>
                    <a:lnTo>
                      <a:pt x="944" y="944"/>
                    </a:lnTo>
                    <a:lnTo>
                      <a:pt x="525" y="1363"/>
                    </a:lnTo>
                    <a:lnTo>
                      <a:pt x="210" y="1782"/>
                    </a:lnTo>
                    <a:lnTo>
                      <a:pt x="105" y="2411"/>
                    </a:lnTo>
                    <a:lnTo>
                      <a:pt x="210" y="2935"/>
                    </a:lnTo>
                    <a:lnTo>
                      <a:pt x="420" y="3354"/>
                    </a:lnTo>
                    <a:lnTo>
                      <a:pt x="629" y="3668"/>
                    </a:lnTo>
                    <a:lnTo>
                      <a:pt x="1048" y="3877"/>
                    </a:lnTo>
                    <a:lnTo>
                      <a:pt x="1991" y="4297"/>
                    </a:lnTo>
                    <a:lnTo>
                      <a:pt x="2725" y="4611"/>
                    </a:lnTo>
                    <a:lnTo>
                      <a:pt x="3039" y="4820"/>
                    </a:lnTo>
                    <a:lnTo>
                      <a:pt x="3144" y="5030"/>
                    </a:lnTo>
                    <a:lnTo>
                      <a:pt x="3144" y="5240"/>
                    </a:lnTo>
                    <a:lnTo>
                      <a:pt x="3144" y="5449"/>
                    </a:lnTo>
                    <a:lnTo>
                      <a:pt x="2934" y="5659"/>
                    </a:lnTo>
                    <a:lnTo>
                      <a:pt x="2725" y="5868"/>
                    </a:lnTo>
                    <a:lnTo>
                      <a:pt x="1887" y="5868"/>
                    </a:lnTo>
                    <a:lnTo>
                      <a:pt x="1467" y="5659"/>
                    </a:lnTo>
                    <a:lnTo>
                      <a:pt x="1258" y="5344"/>
                    </a:lnTo>
                    <a:lnTo>
                      <a:pt x="1153" y="5030"/>
                    </a:lnTo>
                    <a:lnTo>
                      <a:pt x="1153" y="4925"/>
                    </a:lnTo>
                    <a:lnTo>
                      <a:pt x="1153" y="4820"/>
                    </a:lnTo>
                    <a:lnTo>
                      <a:pt x="105" y="4820"/>
                    </a:lnTo>
                    <a:lnTo>
                      <a:pt x="1" y="4925"/>
                    </a:lnTo>
                    <a:lnTo>
                      <a:pt x="1" y="5135"/>
                    </a:lnTo>
                    <a:lnTo>
                      <a:pt x="105" y="5763"/>
                    </a:lnTo>
                    <a:lnTo>
                      <a:pt x="420" y="6287"/>
                    </a:lnTo>
                    <a:lnTo>
                      <a:pt x="944" y="6706"/>
                    </a:lnTo>
                    <a:lnTo>
                      <a:pt x="1572" y="6916"/>
                    </a:lnTo>
                    <a:lnTo>
                      <a:pt x="1677" y="6916"/>
                    </a:lnTo>
                    <a:lnTo>
                      <a:pt x="1677" y="7545"/>
                    </a:lnTo>
                    <a:lnTo>
                      <a:pt x="1677" y="7649"/>
                    </a:lnTo>
                    <a:lnTo>
                      <a:pt x="2725" y="7649"/>
                    </a:lnTo>
                    <a:lnTo>
                      <a:pt x="2725" y="7545"/>
                    </a:lnTo>
                    <a:lnTo>
                      <a:pt x="2725" y="6916"/>
                    </a:lnTo>
                    <a:lnTo>
                      <a:pt x="3458" y="6706"/>
                    </a:lnTo>
                    <a:lnTo>
                      <a:pt x="3982" y="6287"/>
                    </a:lnTo>
                    <a:lnTo>
                      <a:pt x="4296" y="5868"/>
                    </a:lnTo>
                    <a:lnTo>
                      <a:pt x="4401" y="5240"/>
                    </a:lnTo>
                    <a:lnTo>
                      <a:pt x="4296" y="4716"/>
                    </a:lnTo>
                    <a:lnTo>
                      <a:pt x="4087" y="4297"/>
                    </a:lnTo>
                    <a:lnTo>
                      <a:pt x="3773" y="3982"/>
                    </a:lnTo>
                    <a:lnTo>
                      <a:pt x="3458" y="3773"/>
                    </a:lnTo>
                    <a:lnTo>
                      <a:pt x="2515" y="3354"/>
                    </a:lnTo>
                    <a:lnTo>
                      <a:pt x="1782" y="3039"/>
                    </a:lnTo>
                    <a:lnTo>
                      <a:pt x="1363" y="2830"/>
                    </a:lnTo>
                    <a:lnTo>
                      <a:pt x="1258" y="2620"/>
                    </a:lnTo>
                    <a:lnTo>
                      <a:pt x="1258" y="2411"/>
                    </a:lnTo>
                    <a:lnTo>
                      <a:pt x="1363" y="2201"/>
                    </a:lnTo>
                    <a:lnTo>
                      <a:pt x="1467" y="1992"/>
                    </a:lnTo>
                    <a:lnTo>
                      <a:pt x="1782" y="1782"/>
                    </a:lnTo>
                    <a:lnTo>
                      <a:pt x="2096" y="1782"/>
                    </a:lnTo>
                    <a:lnTo>
                      <a:pt x="2515" y="1887"/>
                    </a:lnTo>
                    <a:lnTo>
                      <a:pt x="2830" y="1992"/>
                    </a:lnTo>
                    <a:lnTo>
                      <a:pt x="3144" y="2306"/>
                    </a:lnTo>
                    <a:lnTo>
                      <a:pt x="3144" y="2620"/>
                    </a:lnTo>
                    <a:lnTo>
                      <a:pt x="3144" y="2725"/>
                    </a:lnTo>
                    <a:lnTo>
                      <a:pt x="3249" y="2830"/>
                    </a:lnTo>
                    <a:lnTo>
                      <a:pt x="4296" y="2830"/>
                    </a:lnTo>
                    <a:lnTo>
                      <a:pt x="4296" y="2725"/>
                    </a:lnTo>
                    <a:lnTo>
                      <a:pt x="4296" y="2620"/>
                    </a:lnTo>
                    <a:lnTo>
                      <a:pt x="4192" y="1992"/>
                    </a:lnTo>
                    <a:lnTo>
                      <a:pt x="3877" y="1363"/>
                    </a:lnTo>
                    <a:lnTo>
                      <a:pt x="3353" y="1049"/>
                    </a:lnTo>
                    <a:lnTo>
                      <a:pt x="2725" y="734"/>
                    </a:lnTo>
                    <a:lnTo>
                      <a:pt x="2725" y="106"/>
                    </a:lnTo>
                    <a:lnTo>
                      <a:pt x="272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43" name="Google Shape;643;p17"/>
          <p:cNvGrpSpPr/>
          <p:nvPr/>
        </p:nvGrpSpPr>
        <p:grpSpPr>
          <a:xfrm flipH="1">
            <a:off x="178524" y="4031000"/>
            <a:ext cx="1435500" cy="1038488"/>
            <a:chOff x="7543575" y="4107200"/>
            <a:chExt cx="1435500" cy="1038488"/>
          </a:xfrm>
        </p:grpSpPr>
        <p:grpSp>
          <p:nvGrpSpPr>
            <p:cNvPr id="644" name="Google Shape;644;p17"/>
            <p:cNvGrpSpPr/>
            <p:nvPr/>
          </p:nvGrpSpPr>
          <p:grpSpPr>
            <a:xfrm>
              <a:off x="7543575" y="4685051"/>
              <a:ext cx="1435500" cy="460637"/>
              <a:chOff x="3933825" y="4207388"/>
              <a:chExt cx="1435500" cy="460637"/>
            </a:xfrm>
          </p:grpSpPr>
          <p:sp>
            <p:nvSpPr>
              <p:cNvPr id="645" name="Google Shape;645;p17"/>
              <p:cNvSpPr/>
              <p:nvPr/>
            </p:nvSpPr>
            <p:spPr>
              <a:xfrm>
                <a:off x="3933825" y="4553725"/>
                <a:ext cx="1435500" cy="1143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46" name="Google Shape;646;p17"/>
              <p:cNvGrpSpPr/>
              <p:nvPr/>
            </p:nvGrpSpPr>
            <p:grpSpPr>
              <a:xfrm>
                <a:off x="4184254" y="4409121"/>
                <a:ext cx="1043518" cy="201743"/>
                <a:chOff x="1772600" y="-1034697"/>
                <a:chExt cx="3840699" cy="742522"/>
              </a:xfrm>
            </p:grpSpPr>
            <p:sp>
              <p:nvSpPr>
                <p:cNvPr id="647" name="Google Shape;647;p17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8" name="Google Shape;648;p17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9" name="Google Shape;649;p17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" name="Google Shape;650;p17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" name="Google Shape;651;p17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" name="Google Shape;652;p17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53" name="Google Shape;653;p17"/>
              <p:cNvGrpSpPr/>
              <p:nvPr/>
            </p:nvGrpSpPr>
            <p:grpSpPr>
              <a:xfrm>
                <a:off x="4030522" y="4207388"/>
                <a:ext cx="1043518" cy="201743"/>
                <a:chOff x="1772600" y="-1034697"/>
                <a:chExt cx="3840699" cy="742522"/>
              </a:xfrm>
            </p:grpSpPr>
            <p:sp>
              <p:nvSpPr>
                <p:cNvPr id="654" name="Google Shape;654;p17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5" name="Google Shape;655;p17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6" name="Google Shape;656;p17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7" name="Google Shape;657;p17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8" name="Google Shape;658;p17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9" name="Google Shape;659;p17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660" name="Google Shape;660;p17"/>
            <p:cNvSpPr/>
            <p:nvPr/>
          </p:nvSpPr>
          <p:spPr>
            <a:xfrm flipH="1">
              <a:off x="8474898" y="4107200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1" name="Google Shape;661;p17"/>
          <p:cNvGrpSpPr/>
          <p:nvPr/>
        </p:nvGrpSpPr>
        <p:grpSpPr>
          <a:xfrm flipH="1">
            <a:off x="-637939" y="-47633"/>
            <a:ext cx="2251968" cy="934457"/>
            <a:chOff x="7534282" y="-47633"/>
            <a:chExt cx="2251968" cy="934457"/>
          </a:xfrm>
        </p:grpSpPr>
        <p:sp>
          <p:nvSpPr>
            <p:cNvPr id="662" name="Google Shape;662;p17"/>
            <p:cNvSpPr/>
            <p:nvPr/>
          </p:nvSpPr>
          <p:spPr>
            <a:xfrm rot="10800000">
              <a:off x="7534282" y="-47633"/>
              <a:ext cx="2251968" cy="774385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17"/>
            <p:cNvSpPr/>
            <p:nvPr/>
          </p:nvSpPr>
          <p:spPr>
            <a:xfrm flipH="1">
              <a:off x="8474898" y="540375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4" name="Google Shape;664;p17"/>
          <p:cNvSpPr/>
          <p:nvPr/>
        </p:nvSpPr>
        <p:spPr>
          <a:xfrm>
            <a:off x="7334529" y="4453652"/>
            <a:ext cx="1992665" cy="774364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6"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20"/>
          <p:cNvSpPr txBox="1">
            <a:spLocks noGrp="1"/>
          </p:cNvSpPr>
          <p:nvPr>
            <p:ph type="subTitle" idx="1"/>
          </p:nvPr>
        </p:nvSpPr>
        <p:spPr>
          <a:xfrm>
            <a:off x="2176988" y="3018000"/>
            <a:ext cx="47898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5" name="Google Shape;765;p20"/>
          <p:cNvSpPr txBox="1">
            <a:spLocks noGrp="1"/>
          </p:cNvSpPr>
          <p:nvPr>
            <p:ph type="title"/>
          </p:nvPr>
        </p:nvSpPr>
        <p:spPr>
          <a:xfrm>
            <a:off x="2177213" y="1494000"/>
            <a:ext cx="4789800" cy="15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0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66" name="Google Shape;766;p20"/>
          <p:cNvSpPr/>
          <p:nvPr/>
        </p:nvSpPr>
        <p:spPr>
          <a:xfrm>
            <a:off x="6093311" y="4033617"/>
            <a:ext cx="3270592" cy="1270975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7" name="Google Shape;767;p20"/>
          <p:cNvGrpSpPr/>
          <p:nvPr/>
        </p:nvGrpSpPr>
        <p:grpSpPr>
          <a:xfrm flipH="1">
            <a:off x="-1143003" y="-142865"/>
            <a:ext cx="2785378" cy="957790"/>
            <a:chOff x="7000872" y="-142865"/>
            <a:chExt cx="2785378" cy="957790"/>
          </a:xfrm>
        </p:grpSpPr>
        <p:sp>
          <p:nvSpPr>
            <p:cNvPr id="768" name="Google Shape;768;p20"/>
            <p:cNvSpPr/>
            <p:nvPr/>
          </p:nvSpPr>
          <p:spPr>
            <a:xfrm flipH="1">
              <a:off x="7039252" y="291513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0"/>
            <p:cNvSpPr/>
            <p:nvPr/>
          </p:nvSpPr>
          <p:spPr>
            <a:xfrm rot="10800000" flipH="1">
              <a:off x="7000872" y="-142865"/>
              <a:ext cx="2785378" cy="957790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0" name="Google Shape;770;p20"/>
          <p:cNvSpPr/>
          <p:nvPr/>
        </p:nvSpPr>
        <p:spPr>
          <a:xfrm rot="10800000" flipH="1">
            <a:off x="6456427" y="-33986"/>
            <a:ext cx="3270561" cy="1124610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20"/>
          <p:cNvSpPr/>
          <p:nvPr/>
        </p:nvSpPr>
        <p:spPr>
          <a:xfrm flipH="1">
            <a:off x="-856489" y="4033617"/>
            <a:ext cx="3270592" cy="1270975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CUSTOM_22"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8" name="Google Shape;918;p25"/>
          <p:cNvGrpSpPr/>
          <p:nvPr/>
        </p:nvGrpSpPr>
        <p:grpSpPr>
          <a:xfrm flipH="1">
            <a:off x="7181847" y="-142865"/>
            <a:ext cx="2785378" cy="1435702"/>
            <a:chOff x="7000872" y="-142865"/>
            <a:chExt cx="2785378" cy="1435702"/>
          </a:xfrm>
        </p:grpSpPr>
        <p:sp>
          <p:nvSpPr>
            <p:cNvPr id="919" name="Google Shape;919;p25"/>
            <p:cNvSpPr/>
            <p:nvPr/>
          </p:nvSpPr>
          <p:spPr>
            <a:xfrm flipH="1">
              <a:off x="8058427" y="1043988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5"/>
            <p:cNvSpPr/>
            <p:nvPr/>
          </p:nvSpPr>
          <p:spPr>
            <a:xfrm rot="10800000" flipH="1">
              <a:off x="7000872" y="-142865"/>
              <a:ext cx="2785378" cy="957790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1" name="Google Shape;921;p25"/>
          <p:cNvSpPr txBox="1">
            <a:spLocks noGrp="1"/>
          </p:cNvSpPr>
          <p:nvPr>
            <p:ph type="title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grpSp>
        <p:nvGrpSpPr>
          <p:cNvPr id="922" name="Google Shape;922;p25"/>
          <p:cNvGrpSpPr/>
          <p:nvPr/>
        </p:nvGrpSpPr>
        <p:grpSpPr>
          <a:xfrm flipH="1">
            <a:off x="-1143003" y="-142865"/>
            <a:ext cx="2785378" cy="957790"/>
            <a:chOff x="7000872" y="-142865"/>
            <a:chExt cx="2785378" cy="957790"/>
          </a:xfrm>
        </p:grpSpPr>
        <p:sp>
          <p:nvSpPr>
            <p:cNvPr id="923" name="Google Shape;923;p25"/>
            <p:cNvSpPr/>
            <p:nvPr/>
          </p:nvSpPr>
          <p:spPr>
            <a:xfrm flipH="1">
              <a:off x="7039252" y="291513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25"/>
            <p:cNvSpPr/>
            <p:nvPr/>
          </p:nvSpPr>
          <p:spPr>
            <a:xfrm rot="10800000" flipH="1">
              <a:off x="7000872" y="-142865"/>
              <a:ext cx="2785378" cy="957790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5" name="Google Shape;925;p25"/>
          <p:cNvGrpSpPr/>
          <p:nvPr/>
        </p:nvGrpSpPr>
        <p:grpSpPr>
          <a:xfrm>
            <a:off x="6" y="244592"/>
            <a:ext cx="881782" cy="1403222"/>
            <a:chOff x="7000883" y="-1611205"/>
            <a:chExt cx="715616" cy="1138887"/>
          </a:xfrm>
        </p:grpSpPr>
        <p:grpSp>
          <p:nvGrpSpPr>
            <p:cNvPr id="926" name="Google Shape;926;p25"/>
            <p:cNvGrpSpPr/>
            <p:nvPr/>
          </p:nvGrpSpPr>
          <p:grpSpPr>
            <a:xfrm>
              <a:off x="7000883" y="-1611205"/>
              <a:ext cx="715616" cy="732379"/>
              <a:chOff x="2071425" y="-1359475"/>
              <a:chExt cx="1118500" cy="1144700"/>
            </a:xfrm>
          </p:grpSpPr>
          <p:sp>
            <p:nvSpPr>
              <p:cNvPr id="927" name="Google Shape;927;p25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25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25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25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25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25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25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25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25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25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25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25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25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25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25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25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25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4" name="Google Shape;944;p25"/>
            <p:cNvGrpSpPr/>
            <p:nvPr/>
          </p:nvGrpSpPr>
          <p:grpSpPr>
            <a:xfrm>
              <a:off x="7155500" y="-878827"/>
              <a:ext cx="406398" cy="406509"/>
              <a:chOff x="5949226" y="5483994"/>
              <a:chExt cx="539347" cy="539422"/>
            </a:xfrm>
          </p:grpSpPr>
          <p:sp>
            <p:nvSpPr>
              <p:cNvPr id="945" name="Google Shape;945;p25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25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25"/>
              <p:cNvSpPr/>
              <p:nvPr/>
            </p:nvSpPr>
            <p:spPr>
              <a:xfrm>
                <a:off x="6003155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25"/>
              <p:cNvSpPr/>
              <p:nvPr/>
            </p:nvSpPr>
            <p:spPr>
              <a:xfrm>
                <a:off x="6028529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49" name="Google Shape;949;p25"/>
              <p:cNvGrpSpPr/>
              <p:nvPr/>
            </p:nvGrpSpPr>
            <p:grpSpPr>
              <a:xfrm>
                <a:off x="6135754" y="5624168"/>
                <a:ext cx="166271" cy="259038"/>
                <a:chOff x="7141550" y="5578188"/>
                <a:chExt cx="225300" cy="351000"/>
              </a:xfrm>
            </p:grpSpPr>
            <p:sp>
              <p:nvSpPr>
                <p:cNvPr id="950" name="Google Shape;950;p25"/>
                <p:cNvSpPr/>
                <p:nvPr/>
              </p:nvSpPr>
              <p:spPr>
                <a:xfrm>
                  <a:off x="7141550" y="5578188"/>
                  <a:ext cx="225300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9011" y="6601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1" name="Google Shape;951;p25"/>
                <p:cNvSpPr/>
                <p:nvPr/>
              </p:nvSpPr>
              <p:spPr>
                <a:xfrm>
                  <a:off x="7152025" y="5782488"/>
                  <a:ext cx="204350" cy="14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4" h="5868" extrusionOk="0">
                      <a:moveTo>
                        <a:pt x="1" y="0"/>
                      </a:moveTo>
                      <a:lnTo>
                        <a:pt x="4087" y="5868"/>
                      </a:lnTo>
                      <a:lnTo>
                        <a:pt x="8173" y="0"/>
                      </a:lnTo>
                      <a:lnTo>
                        <a:pt x="4087" y="251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2" name="Google Shape;952;p25"/>
                <p:cNvSpPr/>
                <p:nvPr/>
              </p:nvSpPr>
              <p:spPr>
                <a:xfrm>
                  <a:off x="7141550" y="5578188"/>
                  <a:ext cx="112675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7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953" name="Google Shape;953;p25"/>
          <p:cNvGrpSpPr/>
          <p:nvPr/>
        </p:nvGrpSpPr>
        <p:grpSpPr>
          <a:xfrm>
            <a:off x="-959900" y="4172720"/>
            <a:ext cx="2767361" cy="1075416"/>
            <a:chOff x="-959900" y="4172720"/>
            <a:chExt cx="2767361" cy="1075416"/>
          </a:xfrm>
        </p:grpSpPr>
        <p:sp>
          <p:nvSpPr>
            <p:cNvPr id="954" name="Google Shape;954;p25"/>
            <p:cNvSpPr/>
            <p:nvPr/>
          </p:nvSpPr>
          <p:spPr>
            <a:xfrm flipH="1">
              <a:off x="-959900" y="4172720"/>
              <a:ext cx="2767361" cy="1075416"/>
            </a:xfrm>
            <a:custGeom>
              <a:avLst/>
              <a:gdLst/>
              <a:ahLst/>
              <a:cxnLst/>
              <a:rect l="l" t="t" r="r" b="b"/>
              <a:pathLst>
                <a:path w="36672" h="14251" extrusionOk="0">
                  <a:moveTo>
                    <a:pt x="25461" y="1"/>
                  </a:moveTo>
                  <a:lnTo>
                    <a:pt x="24413" y="106"/>
                  </a:lnTo>
                  <a:lnTo>
                    <a:pt x="23575" y="211"/>
                  </a:lnTo>
                  <a:lnTo>
                    <a:pt x="22737" y="525"/>
                  </a:lnTo>
                  <a:lnTo>
                    <a:pt x="21899" y="839"/>
                  </a:lnTo>
                  <a:lnTo>
                    <a:pt x="21270" y="1154"/>
                  </a:lnTo>
                  <a:lnTo>
                    <a:pt x="20641" y="1573"/>
                  </a:lnTo>
                  <a:lnTo>
                    <a:pt x="19489" y="2516"/>
                  </a:lnTo>
                  <a:lnTo>
                    <a:pt x="18651" y="3459"/>
                  </a:lnTo>
                  <a:lnTo>
                    <a:pt x="18127" y="4297"/>
                  </a:lnTo>
                  <a:lnTo>
                    <a:pt x="17603" y="5030"/>
                  </a:lnTo>
                  <a:lnTo>
                    <a:pt x="14983" y="5030"/>
                  </a:lnTo>
                  <a:lnTo>
                    <a:pt x="13621" y="5240"/>
                  </a:lnTo>
                  <a:lnTo>
                    <a:pt x="12154" y="5554"/>
                  </a:lnTo>
                  <a:lnTo>
                    <a:pt x="11421" y="5764"/>
                  </a:lnTo>
                  <a:lnTo>
                    <a:pt x="10792" y="6183"/>
                  </a:lnTo>
                  <a:lnTo>
                    <a:pt x="10059" y="6497"/>
                  </a:lnTo>
                  <a:lnTo>
                    <a:pt x="9535" y="7021"/>
                  </a:lnTo>
                  <a:lnTo>
                    <a:pt x="8906" y="7545"/>
                  </a:lnTo>
                  <a:lnTo>
                    <a:pt x="8487" y="8173"/>
                  </a:lnTo>
                  <a:lnTo>
                    <a:pt x="8173" y="8907"/>
                  </a:lnTo>
                  <a:lnTo>
                    <a:pt x="7859" y="9850"/>
                  </a:lnTo>
                  <a:lnTo>
                    <a:pt x="7754" y="10793"/>
                  </a:lnTo>
                  <a:lnTo>
                    <a:pt x="7754" y="11841"/>
                  </a:lnTo>
                  <a:lnTo>
                    <a:pt x="7021" y="11526"/>
                  </a:lnTo>
                  <a:lnTo>
                    <a:pt x="6287" y="11317"/>
                  </a:lnTo>
                  <a:lnTo>
                    <a:pt x="5658" y="11212"/>
                  </a:lnTo>
                  <a:lnTo>
                    <a:pt x="4401" y="11212"/>
                  </a:lnTo>
                  <a:lnTo>
                    <a:pt x="3877" y="11317"/>
                  </a:lnTo>
                  <a:lnTo>
                    <a:pt x="2830" y="11631"/>
                  </a:lnTo>
                  <a:lnTo>
                    <a:pt x="1991" y="12155"/>
                  </a:lnTo>
                  <a:lnTo>
                    <a:pt x="1258" y="12679"/>
                  </a:lnTo>
                  <a:lnTo>
                    <a:pt x="734" y="13307"/>
                  </a:lnTo>
                  <a:lnTo>
                    <a:pt x="315" y="13727"/>
                  </a:lnTo>
                  <a:lnTo>
                    <a:pt x="1" y="14250"/>
                  </a:lnTo>
                  <a:lnTo>
                    <a:pt x="36567" y="14250"/>
                  </a:lnTo>
                  <a:lnTo>
                    <a:pt x="36672" y="13517"/>
                  </a:lnTo>
                  <a:lnTo>
                    <a:pt x="36672" y="12888"/>
                  </a:lnTo>
                  <a:lnTo>
                    <a:pt x="36567" y="12260"/>
                  </a:lnTo>
                  <a:lnTo>
                    <a:pt x="36462" y="11841"/>
                  </a:lnTo>
                  <a:lnTo>
                    <a:pt x="36253" y="11317"/>
                  </a:lnTo>
                  <a:lnTo>
                    <a:pt x="36043" y="11002"/>
                  </a:lnTo>
                  <a:lnTo>
                    <a:pt x="35415" y="10478"/>
                  </a:lnTo>
                  <a:lnTo>
                    <a:pt x="34786" y="10059"/>
                  </a:lnTo>
                  <a:lnTo>
                    <a:pt x="34262" y="9850"/>
                  </a:lnTo>
                  <a:lnTo>
                    <a:pt x="33633" y="9745"/>
                  </a:lnTo>
                  <a:lnTo>
                    <a:pt x="33633" y="9326"/>
                  </a:lnTo>
                  <a:lnTo>
                    <a:pt x="33633" y="8488"/>
                  </a:lnTo>
                  <a:lnTo>
                    <a:pt x="33529" y="7126"/>
                  </a:lnTo>
                  <a:lnTo>
                    <a:pt x="33319" y="6287"/>
                  </a:lnTo>
                  <a:lnTo>
                    <a:pt x="33109" y="5554"/>
                  </a:lnTo>
                  <a:lnTo>
                    <a:pt x="32795" y="4716"/>
                  </a:lnTo>
                  <a:lnTo>
                    <a:pt x="32481" y="3878"/>
                  </a:lnTo>
                  <a:lnTo>
                    <a:pt x="31957" y="3039"/>
                  </a:lnTo>
                  <a:lnTo>
                    <a:pt x="31328" y="2306"/>
                  </a:lnTo>
                  <a:lnTo>
                    <a:pt x="30595" y="1677"/>
                  </a:lnTo>
                  <a:lnTo>
                    <a:pt x="29652" y="1049"/>
                  </a:lnTo>
                  <a:lnTo>
                    <a:pt x="28604" y="630"/>
                  </a:lnTo>
                  <a:lnTo>
                    <a:pt x="27347" y="211"/>
                  </a:lnTo>
                  <a:lnTo>
                    <a:pt x="26404" y="106"/>
                  </a:lnTo>
                  <a:lnTo>
                    <a:pt x="2546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55" name="Google Shape;955;p25"/>
            <p:cNvGrpSpPr/>
            <p:nvPr/>
          </p:nvGrpSpPr>
          <p:grpSpPr>
            <a:xfrm>
              <a:off x="107695" y="4489838"/>
              <a:ext cx="1435500" cy="460637"/>
              <a:chOff x="3933825" y="4207388"/>
              <a:chExt cx="1435500" cy="460637"/>
            </a:xfrm>
          </p:grpSpPr>
          <p:sp>
            <p:nvSpPr>
              <p:cNvPr id="956" name="Google Shape;956;p25"/>
              <p:cNvSpPr/>
              <p:nvPr/>
            </p:nvSpPr>
            <p:spPr>
              <a:xfrm>
                <a:off x="3933825" y="4553725"/>
                <a:ext cx="1435500" cy="1143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57" name="Google Shape;957;p25"/>
              <p:cNvGrpSpPr/>
              <p:nvPr/>
            </p:nvGrpSpPr>
            <p:grpSpPr>
              <a:xfrm>
                <a:off x="4184254" y="4409121"/>
                <a:ext cx="1043518" cy="201743"/>
                <a:chOff x="1772600" y="-1034697"/>
                <a:chExt cx="3840699" cy="742522"/>
              </a:xfrm>
            </p:grpSpPr>
            <p:sp>
              <p:nvSpPr>
                <p:cNvPr id="958" name="Google Shape;958;p25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9" name="Google Shape;959;p25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0" name="Google Shape;960;p25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1" name="Google Shape;961;p25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2" name="Google Shape;962;p25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3" name="Google Shape;963;p25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64" name="Google Shape;964;p25"/>
              <p:cNvGrpSpPr/>
              <p:nvPr/>
            </p:nvGrpSpPr>
            <p:grpSpPr>
              <a:xfrm>
                <a:off x="4030522" y="4207388"/>
                <a:ext cx="1043518" cy="201743"/>
                <a:chOff x="1772600" y="-1034697"/>
                <a:chExt cx="3840699" cy="742522"/>
              </a:xfrm>
            </p:grpSpPr>
            <p:sp>
              <p:nvSpPr>
                <p:cNvPr id="965" name="Google Shape;965;p25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6" name="Google Shape;966;p25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7" name="Google Shape;967;p25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8" name="Google Shape;968;p25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9" name="Google Shape;969;p25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0" name="Google Shape;970;p25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971" name="Google Shape;971;p25"/>
          <p:cNvGrpSpPr/>
          <p:nvPr/>
        </p:nvGrpSpPr>
        <p:grpSpPr>
          <a:xfrm>
            <a:off x="6252414" y="3871859"/>
            <a:ext cx="2891598" cy="1356082"/>
            <a:chOff x="6252414" y="3871859"/>
            <a:chExt cx="2891598" cy="1356082"/>
          </a:xfrm>
        </p:grpSpPr>
        <p:grpSp>
          <p:nvGrpSpPr>
            <p:cNvPr id="972" name="Google Shape;972;p25"/>
            <p:cNvGrpSpPr/>
            <p:nvPr/>
          </p:nvGrpSpPr>
          <p:grpSpPr>
            <a:xfrm>
              <a:off x="6733086" y="3871859"/>
              <a:ext cx="2410925" cy="1356082"/>
              <a:chOff x="7039254" y="4107195"/>
              <a:chExt cx="1992665" cy="1120821"/>
            </a:xfrm>
          </p:grpSpPr>
          <p:sp>
            <p:nvSpPr>
              <p:cNvPr id="973" name="Google Shape;973;p25"/>
              <p:cNvSpPr/>
              <p:nvPr/>
            </p:nvSpPr>
            <p:spPr>
              <a:xfrm>
                <a:off x="7039254" y="4453652"/>
                <a:ext cx="1992665" cy="774364"/>
              </a:xfrm>
              <a:custGeom>
                <a:avLst/>
                <a:gdLst/>
                <a:ahLst/>
                <a:cxnLst/>
                <a:rect l="l" t="t" r="r" b="b"/>
                <a:pathLst>
                  <a:path w="36672" h="14251" extrusionOk="0">
                    <a:moveTo>
                      <a:pt x="25461" y="1"/>
                    </a:moveTo>
                    <a:lnTo>
                      <a:pt x="24413" y="106"/>
                    </a:lnTo>
                    <a:lnTo>
                      <a:pt x="23575" y="211"/>
                    </a:lnTo>
                    <a:lnTo>
                      <a:pt x="22737" y="525"/>
                    </a:lnTo>
                    <a:lnTo>
                      <a:pt x="21899" y="839"/>
                    </a:lnTo>
                    <a:lnTo>
                      <a:pt x="21270" y="1154"/>
                    </a:lnTo>
                    <a:lnTo>
                      <a:pt x="20641" y="1573"/>
                    </a:lnTo>
                    <a:lnTo>
                      <a:pt x="19489" y="2516"/>
                    </a:lnTo>
                    <a:lnTo>
                      <a:pt x="18651" y="3459"/>
                    </a:lnTo>
                    <a:lnTo>
                      <a:pt x="18127" y="4297"/>
                    </a:lnTo>
                    <a:lnTo>
                      <a:pt x="17603" y="5030"/>
                    </a:lnTo>
                    <a:lnTo>
                      <a:pt x="14983" y="5030"/>
                    </a:lnTo>
                    <a:lnTo>
                      <a:pt x="13621" y="5240"/>
                    </a:lnTo>
                    <a:lnTo>
                      <a:pt x="12154" y="5554"/>
                    </a:lnTo>
                    <a:lnTo>
                      <a:pt x="11421" y="5764"/>
                    </a:lnTo>
                    <a:lnTo>
                      <a:pt x="10792" y="6183"/>
                    </a:lnTo>
                    <a:lnTo>
                      <a:pt x="10059" y="6497"/>
                    </a:lnTo>
                    <a:lnTo>
                      <a:pt x="9535" y="7021"/>
                    </a:lnTo>
                    <a:lnTo>
                      <a:pt x="8906" y="7545"/>
                    </a:lnTo>
                    <a:lnTo>
                      <a:pt x="8487" y="8173"/>
                    </a:lnTo>
                    <a:lnTo>
                      <a:pt x="8173" y="8907"/>
                    </a:lnTo>
                    <a:lnTo>
                      <a:pt x="7859" y="9850"/>
                    </a:lnTo>
                    <a:lnTo>
                      <a:pt x="7754" y="10793"/>
                    </a:lnTo>
                    <a:lnTo>
                      <a:pt x="7754" y="11841"/>
                    </a:lnTo>
                    <a:lnTo>
                      <a:pt x="7021" y="11526"/>
                    </a:lnTo>
                    <a:lnTo>
                      <a:pt x="6287" y="11317"/>
                    </a:lnTo>
                    <a:lnTo>
                      <a:pt x="5658" y="11212"/>
                    </a:lnTo>
                    <a:lnTo>
                      <a:pt x="4401" y="11212"/>
                    </a:lnTo>
                    <a:lnTo>
                      <a:pt x="3877" y="11317"/>
                    </a:lnTo>
                    <a:lnTo>
                      <a:pt x="2830" y="11631"/>
                    </a:lnTo>
                    <a:lnTo>
                      <a:pt x="1991" y="12155"/>
                    </a:lnTo>
                    <a:lnTo>
                      <a:pt x="1258" y="12679"/>
                    </a:lnTo>
                    <a:lnTo>
                      <a:pt x="734" y="13307"/>
                    </a:lnTo>
                    <a:lnTo>
                      <a:pt x="315" y="13727"/>
                    </a:lnTo>
                    <a:lnTo>
                      <a:pt x="1" y="14250"/>
                    </a:lnTo>
                    <a:lnTo>
                      <a:pt x="36567" y="14250"/>
                    </a:lnTo>
                    <a:lnTo>
                      <a:pt x="36672" y="13517"/>
                    </a:lnTo>
                    <a:lnTo>
                      <a:pt x="36672" y="12888"/>
                    </a:lnTo>
                    <a:lnTo>
                      <a:pt x="36567" y="12260"/>
                    </a:lnTo>
                    <a:lnTo>
                      <a:pt x="36462" y="11841"/>
                    </a:lnTo>
                    <a:lnTo>
                      <a:pt x="36253" y="11317"/>
                    </a:lnTo>
                    <a:lnTo>
                      <a:pt x="36043" y="11002"/>
                    </a:lnTo>
                    <a:lnTo>
                      <a:pt x="35415" y="10478"/>
                    </a:lnTo>
                    <a:lnTo>
                      <a:pt x="34786" y="10059"/>
                    </a:lnTo>
                    <a:lnTo>
                      <a:pt x="34262" y="9850"/>
                    </a:lnTo>
                    <a:lnTo>
                      <a:pt x="33633" y="9745"/>
                    </a:lnTo>
                    <a:lnTo>
                      <a:pt x="33633" y="9326"/>
                    </a:lnTo>
                    <a:lnTo>
                      <a:pt x="33633" y="8488"/>
                    </a:lnTo>
                    <a:lnTo>
                      <a:pt x="33529" y="7126"/>
                    </a:lnTo>
                    <a:lnTo>
                      <a:pt x="33319" y="6287"/>
                    </a:lnTo>
                    <a:lnTo>
                      <a:pt x="33109" y="5554"/>
                    </a:lnTo>
                    <a:lnTo>
                      <a:pt x="32795" y="4716"/>
                    </a:lnTo>
                    <a:lnTo>
                      <a:pt x="32481" y="3878"/>
                    </a:lnTo>
                    <a:lnTo>
                      <a:pt x="31957" y="3039"/>
                    </a:lnTo>
                    <a:lnTo>
                      <a:pt x="31328" y="2306"/>
                    </a:lnTo>
                    <a:lnTo>
                      <a:pt x="30595" y="1677"/>
                    </a:lnTo>
                    <a:lnTo>
                      <a:pt x="29652" y="1049"/>
                    </a:lnTo>
                    <a:lnTo>
                      <a:pt x="28604" y="630"/>
                    </a:lnTo>
                    <a:lnTo>
                      <a:pt x="27347" y="211"/>
                    </a:lnTo>
                    <a:lnTo>
                      <a:pt x="26404" y="106"/>
                    </a:lnTo>
                    <a:lnTo>
                      <a:pt x="2546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74" name="Google Shape;974;p25"/>
              <p:cNvGrpSpPr/>
              <p:nvPr/>
            </p:nvGrpSpPr>
            <p:grpSpPr>
              <a:xfrm>
                <a:off x="7965044" y="4107195"/>
                <a:ext cx="857020" cy="857036"/>
                <a:chOff x="7252362" y="2945404"/>
                <a:chExt cx="1046678" cy="1046825"/>
              </a:xfrm>
            </p:grpSpPr>
            <p:sp>
              <p:nvSpPr>
                <p:cNvPr id="975" name="Google Shape;975;p25"/>
                <p:cNvSpPr/>
                <p:nvPr/>
              </p:nvSpPr>
              <p:spPr>
                <a:xfrm>
                  <a:off x="7252362" y="2945404"/>
                  <a:ext cx="1046678" cy="104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6" name="Google Shape;976;p25"/>
                <p:cNvSpPr/>
                <p:nvPr/>
              </p:nvSpPr>
              <p:spPr>
                <a:xfrm>
                  <a:off x="7252362" y="2945404"/>
                  <a:ext cx="1046678" cy="104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7" name="Google Shape;977;p25"/>
                <p:cNvSpPr/>
                <p:nvPr/>
              </p:nvSpPr>
              <p:spPr>
                <a:xfrm>
                  <a:off x="7357018" y="3050067"/>
                  <a:ext cx="837366" cy="837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" name="Google Shape;978;p25"/>
                <p:cNvSpPr/>
                <p:nvPr/>
              </p:nvSpPr>
              <p:spPr>
                <a:xfrm>
                  <a:off x="7406261" y="3099314"/>
                  <a:ext cx="738880" cy="738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" name="Google Shape;979;p25"/>
                <p:cNvSpPr/>
                <p:nvPr/>
              </p:nvSpPr>
              <p:spPr>
                <a:xfrm>
                  <a:off x="7646364" y="3240941"/>
                  <a:ext cx="258673" cy="4495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2" h="7650" extrusionOk="0">
                      <a:moveTo>
                        <a:pt x="1677" y="1"/>
                      </a:moveTo>
                      <a:lnTo>
                        <a:pt x="1677" y="106"/>
                      </a:lnTo>
                      <a:lnTo>
                        <a:pt x="1677" y="734"/>
                      </a:lnTo>
                      <a:lnTo>
                        <a:pt x="1572" y="734"/>
                      </a:lnTo>
                      <a:lnTo>
                        <a:pt x="944" y="944"/>
                      </a:lnTo>
                      <a:lnTo>
                        <a:pt x="525" y="1363"/>
                      </a:lnTo>
                      <a:lnTo>
                        <a:pt x="210" y="1782"/>
                      </a:lnTo>
                      <a:lnTo>
                        <a:pt x="105" y="2411"/>
                      </a:lnTo>
                      <a:lnTo>
                        <a:pt x="210" y="2935"/>
                      </a:lnTo>
                      <a:lnTo>
                        <a:pt x="420" y="3354"/>
                      </a:lnTo>
                      <a:lnTo>
                        <a:pt x="629" y="3668"/>
                      </a:lnTo>
                      <a:lnTo>
                        <a:pt x="1048" y="3877"/>
                      </a:lnTo>
                      <a:lnTo>
                        <a:pt x="1991" y="4297"/>
                      </a:lnTo>
                      <a:lnTo>
                        <a:pt x="2725" y="4611"/>
                      </a:lnTo>
                      <a:lnTo>
                        <a:pt x="3039" y="4820"/>
                      </a:lnTo>
                      <a:lnTo>
                        <a:pt x="3144" y="5030"/>
                      </a:lnTo>
                      <a:lnTo>
                        <a:pt x="3144" y="5240"/>
                      </a:lnTo>
                      <a:lnTo>
                        <a:pt x="3144" y="5449"/>
                      </a:lnTo>
                      <a:lnTo>
                        <a:pt x="2934" y="5659"/>
                      </a:lnTo>
                      <a:lnTo>
                        <a:pt x="2725" y="5868"/>
                      </a:lnTo>
                      <a:lnTo>
                        <a:pt x="1887" y="5868"/>
                      </a:lnTo>
                      <a:lnTo>
                        <a:pt x="1467" y="5659"/>
                      </a:lnTo>
                      <a:lnTo>
                        <a:pt x="1258" y="5344"/>
                      </a:lnTo>
                      <a:lnTo>
                        <a:pt x="1153" y="5030"/>
                      </a:lnTo>
                      <a:lnTo>
                        <a:pt x="1153" y="4925"/>
                      </a:lnTo>
                      <a:lnTo>
                        <a:pt x="1153" y="4820"/>
                      </a:lnTo>
                      <a:lnTo>
                        <a:pt x="105" y="4820"/>
                      </a:lnTo>
                      <a:lnTo>
                        <a:pt x="1" y="4925"/>
                      </a:lnTo>
                      <a:lnTo>
                        <a:pt x="1" y="5135"/>
                      </a:lnTo>
                      <a:lnTo>
                        <a:pt x="105" y="5763"/>
                      </a:lnTo>
                      <a:lnTo>
                        <a:pt x="420" y="6287"/>
                      </a:lnTo>
                      <a:lnTo>
                        <a:pt x="944" y="6706"/>
                      </a:lnTo>
                      <a:lnTo>
                        <a:pt x="1572" y="6916"/>
                      </a:lnTo>
                      <a:lnTo>
                        <a:pt x="1677" y="6916"/>
                      </a:lnTo>
                      <a:lnTo>
                        <a:pt x="1677" y="7545"/>
                      </a:lnTo>
                      <a:lnTo>
                        <a:pt x="1677" y="7649"/>
                      </a:lnTo>
                      <a:lnTo>
                        <a:pt x="2725" y="7649"/>
                      </a:lnTo>
                      <a:lnTo>
                        <a:pt x="2725" y="7545"/>
                      </a:lnTo>
                      <a:lnTo>
                        <a:pt x="2725" y="6916"/>
                      </a:lnTo>
                      <a:lnTo>
                        <a:pt x="3458" y="6706"/>
                      </a:lnTo>
                      <a:lnTo>
                        <a:pt x="3982" y="6287"/>
                      </a:lnTo>
                      <a:lnTo>
                        <a:pt x="4296" y="5868"/>
                      </a:lnTo>
                      <a:lnTo>
                        <a:pt x="4401" y="5240"/>
                      </a:lnTo>
                      <a:lnTo>
                        <a:pt x="4296" y="4716"/>
                      </a:lnTo>
                      <a:lnTo>
                        <a:pt x="4087" y="4297"/>
                      </a:lnTo>
                      <a:lnTo>
                        <a:pt x="3773" y="3982"/>
                      </a:lnTo>
                      <a:lnTo>
                        <a:pt x="3458" y="3773"/>
                      </a:lnTo>
                      <a:lnTo>
                        <a:pt x="2515" y="3354"/>
                      </a:lnTo>
                      <a:lnTo>
                        <a:pt x="1782" y="3039"/>
                      </a:lnTo>
                      <a:lnTo>
                        <a:pt x="1363" y="2830"/>
                      </a:lnTo>
                      <a:lnTo>
                        <a:pt x="1258" y="2620"/>
                      </a:lnTo>
                      <a:lnTo>
                        <a:pt x="1258" y="2411"/>
                      </a:lnTo>
                      <a:lnTo>
                        <a:pt x="1363" y="2201"/>
                      </a:lnTo>
                      <a:lnTo>
                        <a:pt x="1467" y="1992"/>
                      </a:lnTo>
                      <a:lnTo>
                        <a:pt x="1782" y="1782"/>
                      </a:lnTo>
                      <a:lnTo>
                        <a:pt x="2096" y="1782"/>
                      </a:lnTo>
                      <a:lnTo>
                        <a:pt x="2515" y="1887"/>
                      </a:lnTo>
                      <a:lnTo>
                        <a:pt x="2830" y="1992"/>
                      </a:lnTo>
                      <a:lnTo>
                        <a:pt x="3144" y="2306"/>
                      </a:lnTo>
                      <a:lnTo>
                        <a:pt x="3144" y="2620"/>
                      </a:lnTo>
                      <a:lnTo>
                        <a:pt x="3144" y="2725"/>
                      </a:lnTo>
                      <a:lnTo>
                        <a:pt x="3249" y="2830"/>
                      </a:lnTo>
                      <a:lnTo>
                        <a:pt x="4296" y="2830"/>
                      </a:lnTo>
                      <a:lnTo>
                        <a:pt x="4296" y="2725"/>
                      </a:lnTo>
                      <a:lnTo>
                        <a:pt x="4296" y="2620"/>
                      </a:lnTo>
                      <a:lnTo>
                        <a:pt x="4192" y="1992"/>
                      </a:lnTo>
                      <a:lnTo>
                        <a:pt x="3877" y="1363"/>
                      </a:lnTo>
                      <a:lnTo>
                        <a:pt x="3353" y="1049"/>
                      </a:lnTo>
                      <a:lnTo>
                        <a:pt x="2725" y="734"/>
                      </a:lnTo>
                      <a:lnTo>
                        <a:pt x="2725" y="106"/>
                      </a:lnTo>
                      <a:lnTo>
                        <a:pt x="2725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980" name="Google Shape;980;p25"/>
            <p:cNvSpPr/>
            <p:nvPr/>
          </p:nvSpPr>
          <p:spPr>
            <a:xfrm flipH="1">
              <a:off x="6252414" y="4694788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1" name="Google Shape;981;p25"/>
          <p:cNvSpPr txBox="1">
            <a:spLocks noGrp="1"/>
          </p:cNvSpPr>
          <p:nvPr>
            <p:ph type="subTitle" idx="1"/>
          </p:nvPr>
        </p:nvSpPr>
        <p:spPr>
          <a:xfrm>
            <a:off x="1501785" y="1873350"/>
            <a:ext cx="3859500" cy="21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30"/>
          <p:cNvSpPr txBox="1">
            <a:spLocks noGrp="1"/>
          </p:cNvSpPr>
          <p:nvPr>
            <p:ph type="title"/>
          </p:nvPr>
        </p:nvSpPr>
        <p:spPr>
          <a:xfrm>
            <a:off x="1821406" y="1816200"/>
            <a:ext cx="2231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90" name="Google Shape;1190;p30"/>
          <p:cNvSpPr txBox="1">
            <a:spLocks noGrp="1"/>
          </p:cNvSpPr>
          <p:nvPr>
            <p:ph type="subTitle" idx="1"/>
          </p:nvPr>
        </p:nvSpPr>
        <p:spPr>
          <a:xfrm>
            <a:off x="1821406" y="2125263"/>
            <a:ext cx="2231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1" name="Google Shape;1191;p30"/>
          <p:cNvSpPr txBox="1">
            <a:spLocks noGrp="1"/>
          </p:cNvSpPr>
          <p:nvPr>
            <p:ph type="title" idx="2"/>
          </p:nvPr>
        </p:nvSpPr>
        <p:spPr>
          <a:xfrm>
            <a:off x="4936956" y="1816200"/>
            <a:ext cx="2231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92" name="Google Shape;1192;p30"/>
          <p:cNvSpPr txBox="1">
            <a:spLocks noGrp="1"/>
          </p:cNvSpPr>
          <p:nvPr>
            <p:ph type="subTitle" idx="3"/>
          </p:nvPr>
        </p:nvSpPr>
        <p:spPr>
          <a:xfrm>
            <a:off x="4936956" y="2125263"/>
            <a:ext cx="2231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3" name="Google Shape;1193;p30"/>
          <p:cNvSpPr txBox="1">
            <a:spLocks noGrp="1"/>
          </p:cNvSpPr>
          <p:nvPr>
            <p:ph type="title" idx="4"/>
          </p:nvPr>
        </p:nvSpPr>
        <p:spPr>
          <a:xfrm>
            <a:off x="2659606" y="3016551"/>
            <a:ext cx="2231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94" name="Google Shape;1194;p30"/>
          <p:cNvSpPr txBox="1">
            <a:spLocks noGrp="1"/>
          </p:cNvSpPr>
          <p:nvPr>
            <p:ph type="subTitle" idx="5"/>
          </p:nvPr>
        </p:nvSpPr>
        <p:spPr>
          <a:xfrm>
            <a:off x="2659606" y="3324250"/>
            <a:ext cx="2231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5" name="Google Shape;1195;p30"/>
          <p:cNvSpPr txBox="1">
            <a:spLocks noGrp="1"/>
          </p:cNvSpPr>
          <p:nvPr>
            <p:ph type="title" idx="6"/>
          </p:nvPr>
        </p:nvSpPr>
        <p:spPr>
          <a:xfrm>
            <a:off x="5775156" y="3016551"/>
            <a:ext cx="2231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96" name="Google Shape;1196;p30"/>
          <p:cNvSpPr txBox="1">
            <a:spLocks noGrp="1"/>
          </p:cNvSpPr>
          <p:nvPr>
            <p:ph type="subTitle" idx="7"/>
          </p:nvPr>
        </p:nvSpPr>
        <p:spPr>
          <a:xfrm>
            <a:off x="5775156" y="3324250"/>
            <a:ext cx="2231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7" name="Google Shape;1197;p30"/>
          <p:cNvSpPr txBox="1">
            <a:spLocks noGrp="1"/>
          </p:cNvSpPr>
          <p:nvPr>
            <p:ph type="title" idx="8"/>
          </p:nvPr>
        </p:nvSpPr>
        <p:spPr>
          <a:xfrm>
            <a:off x="720000" y="532925"/>
            <a:ext cx="7704000" cy="58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100"/>
              <a:buNone/>
              <a:defRPr sz="3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1198" name="Google Shape;1198;p30"/>
          <p:cNvGrpSpPr/>
          <p:nvPr/>
        </p:nvGrpSpPr>
        <p:grpSpPr>
          <a:xfrm>
            <a:off x="-733824" y="3596621"/>
            <a:ext cx="3267475" cy="1625792"/>
            <a:chOff x="-733824" y="3596621"/>
            <a:chExt cx="3267475" cy="1625792"/>
          </a:xfrm>
        </p:grpSpPr>
        <p:sp>
          <p:nvSpPr>
            <p:cNvPr id="1199" name="Google Shape;1199;p30"/>
            <p:cNvSpPr/>
            <p:nvPr/>
          </p:nvSpPr>
          <p:spPr>
            <a:xfrm flipH="1">
              <a:off x="-733824" y="3952649"/>
              <a:ext cx="3267475" cy="1269764"/>
            </a:xfrm>
            <a:custGeom>
              <a:avLst/>
              <a:gdLst/>
              <a:ahLst/>
              <a:cxnLst/>
              <a:rect l="l" t="t" r="r" b="b"/>
              <a:pathLst>
                <a:path w="36672" h="14251" extrusionOk="0">
                  <a:moveTo>
                    <a:pt x="25461" y="1"/>
                  </a:moveTo>
                  <a:lnTo>
                    <a:pt x="24413" y="106"/>
                  </a:lnTo>
                  <a:lnTo>
                    <a:pt x="23575" y="211"/>
                  </a:lnTo>
                  <a:lnTo>
                    <a:pt x="22737" y="525"/>
                  </a:lnTo>
                  <a:lnTo>
                    <a:pt x="21899" y="839"/>
                  </a:lnTo>
                  <a:lnTo>
                    <a:pt x="21270" y="1154"/>
                  </a:lnTo>
                  <a:lnTo>
                    <a:pt x="20641" y="1573"/>
                  </a:lnTo>
                  <a:lnTo>
                    <a:pt x="19489" y="2516"/>
                  </a:lnTo>
                  <a:lnTo>
                    <a:pt x="18651" y="3459"/>
                  </a:lnTo>
                  <a:lnTo>
                    <a:pt x="18127" y="4297"/>
                  </a:lnTo>
                  <a:lnTo>
                    <a:pt x="17603" y="5030"/>
                  </a:lnTo>
                  <a:lnTo>
                    <a:pt x="14983" y="5030"/>
                  </a:lnTo>
                  <a:lnTo>
                    <a:pt x="13621" y="5240"/>
                  </a:lnTo>
                  <a:lnTo>
                    <a:pt x="12154" y="5554"/>
                  </a:lnTo>
                  <a:lnTo>
                    <a:pt x="11421" y="5764"/>
                  </a:lnTo>
                  <a:lnTo>
                    <a:pt x="10792" y="6183"/>
                  </a:lnTo>
                  <a:lnTo>
                    <a:pt x="10059" y="6497"/>
                  </a:lnTo>
                  <a:lnTo>
                    <a:pt x="9535" y="7021"/>
                  </a:lnTo>
                  <a:lnTo>
                    <a:pt x="8906" y="7545"/>
                  </a:lnTo>
                  <a:lnTo>
                    <a:pt x="8487" y="8173"/>
                  </a:lnTo>
                  <a:lnTo>
                    <a:pt x="8173" y="8907"/>
                  </a:lnTo>
                  <a:lnTo>
                    <a:pt x="7859" y="9850"/>
                  </a:lnTo>
                  <a:lnTo>
                    <a:pt x="7754" y="10793"/>
                  </a:lnTo>
                  <a:lnTo>
                    <a:pt x="7754" y="11841"/>
                  </a:lnTo>
                  <a:lnTo>
                    <a:pt x="7021" y="11526"/>
                  </a:lnTo>
                  <a:lnTo>
                    <a:pt x="6287" y="11317"/>
                  </a:lnTo>
                  <a:lnTo>
                    <a:pt x="5658" y="11212"/>
                  </a:lnTo>
                  <a:lnTo>
                    <a:pt x="4401" y="11212"/>
                  </a:lnTo>
                  <a:lnTo>
                    <a:pt x="3877" y="11317"/>
                  </a:lnTo>
                  <a:lnTo>
                    <a:pt x="2830" y="11631"/>
                  </a:lnTo>
                  <a:lnTo>
                    <a:pt x="1991" y="12155"/>
                  </a:lnTo>
                  <a:lnTo>
                    <a:pt x="1258" y="12679"/>
                  </a:lnTo>
                  <a:lnTo>
                    <a:pt x="734" y="13307"/>
                  </a:lnTo>
                  <a:lnTo>
                    <a:pt x="315" y="13727"/>
                  </a:lnTo>
                  <a:lnTo>
                    <a:pt x="1" y="14250"/>
                  </a:lnTo>
                  <a:lnTo>
                    <a:pt x="36567" y="14250"/>
                  </a:lnTo>
                  <a:lnTo>
                    <a:pt x="36672" y="13517"/>
                  </a:lnTo>
                  <a:lnTo>
                    <a:pt x="36672" y="12888"/>
                  </a:lnTo>
                  <a:lnTo>
                    <a:pt x="36567" y="12260"/>
                  </a:lnTo>
                  <a:lnTo>
                    <a:pt x="36462" y="11841"/>
                  </a:lnTo>
                  <a:lnTo>
                    <a:pt x="36253" y="11317"/>
                  </a:lnTo>
                  <a:lnTo>
                    <a:pt x="36043" y="11002"/>
                  </a:lnTo>
                  <a:lnTo>
                    <a:pt x="35415" y="10478"/>
                  </a:lnTo>
                  <a:lnTo>
                    <a:pt x="34786" y="10059"/>
                  </a:lnTo>
                  <a:lnTo>
                    <a:pt x="34262" y="9850"/>
                  </a:lnTo>
                  <a:lnTo>
                    <a:pt x="33633" y="9745"/>
                  </a:lnTo>
                  <a:lnTo>
                    <a:pt x="33633" y="9326"/>
                  </a:lnTo>
                  <a:lnTo>
                    <a:pt x="33633" y="8488"/>
                  </a:lnTo>
                  <a:lnTo>
                    <a:pt x="33529" y="7126"/>
                  </a:lnTo>
                  <a:lnTo>
                    <a:pt x="33319" y="6287"/>
                  </a:lnTo>
                  <a:lnTo>
                    <a:pt x="33109" y="5554"/>
                  </a:lnTo>
                  <a:lnTo>
                    <a:pt x="32795" y="4716"/>
                  </a:lnTo>
                  <a:lnTo>
                    <a:pt x="32481" y="3878"/>
                  </a:lnTo>
                  <a:lnTo>
                    <a:pt x="31957" y="3039"/>
                  </a:lnTo>
                  <a:lnTo>
                    <a:pt x="31328" y="2306"/>
                  </a:lnTo>
                  <a:lnTo>
                    <a:pt x="30595" y="1677"/>
                  </a:lnTo>
                  <a:lnTo>
                    <a:pt x="29652" y="1049"/>
                  </a:lnTo>
                  <a:lnTo>
                    <a:pt x="28604" y="630"/>
                  </a:lnTo>
                  <a:lnTo>
                    <a:pt x="27347" y="211"/>
                  </a:lnTo>
                  <a:lnTo>
                    <a:pt x="26404" y="106"/>
                  </a:lnTo>
                  <a:lnTo>
                    <a:pt x="2546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0" name="Google Shape;1200;p30"/>
            <p:cNvGrpSpPr/>
            <p:nvPr/>
          </p:nvGrpSpPr>
          <p:grpSpPr>
            <a:xfrm>
              <a:off x="159368" y="3596621"/>
              <a:ext cx="763668" cy="1223176"/>
              <a:chOff x="7284973" y="2129121"/>
              <a:chExt cx="1031704" cy="1652271"/>
            </a:xfrm>
          </p:grpSpPr>
          <p:grpSp>
            <p:nvGrpSpPr>
              <p:cNvPr id="1201" name="Google Shape;1201;p30"/>
              <p:cNvGrpSpPr/>
              <p:nvPr/>
            </p:nvGrpSpPr>
            <p:grpSpPr>
              <a:xfrm>
                <a:off x="7284973" y="2129121"/>
                <a:ext cx="1031704" cy="1055871"/>
                <a:chOff x="2071425" y="-1359475"/>
                <a:chExt cx="1118500" cy="1144700"/>
              </a:xfrm>
            </p:grpSpPr>
            <p:sp>
              <p:nvSpPr>
                <p:cNvPr id="1202" name="Google Shape;1202;p30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extrusionOk="0">
                      <a:moveTo>
                        <a:pt x="629" y="0"/>
                      </a:moveTo>
                      <a:lnTo>
                        <a:pt x="420" y="105"/>
                      </a:lnTo>
                      <a:lnTo>
                        <a:pt x="210" y="210"/>
                      </a:lnTo>
                      <a:lnTo>
                        <a:pt x="105" y="315"/>
                      </a:lnTo>
                      <a:lnTo>
                        <a:pt x="1" y="629"/>
                      </a:lnTo>
                      <a:lnTo>
                        <a:pt x="1" y="839"/>
                      </a:lnTo>
                      <a:lnTo>
                        <a:pt x="105" y="1048"/>
                      </a:lnTo>
                      <a:lnTo>
                        <a:pt x="21270" y="27242"/>
                      </a:lnTo>
                      <a:lnTo>
                        <a:pt x="21480" y="27451"/>
                      </a:lnTo>
                      <a:lnTo>
                        <a:pt x="21794" y="27451"/>
                      </a:lnTo>
                      <a:lnTo>
                        <a:pt x="22108" y="27347"/>
                      </a:lnTo>
                      <a:lnTo>
                        <a:pt x="22213" y="27242"/>
                      </a:lnTo>
                      <a:lnTo>
                        <a:pt x="22318" y="27032"/>
                      </a:lnTo>
                      <a:lnTo>
                        <a:pt x="22422" y="26823"/>
                      </a:lnTo>
                      <a:lnTo>
                        <a:pt x="22318" y="26613"/>
                      </a:lnTo>
                      <a:lnTo>
                        <a:pt x="12993" y="420"/>
                      </a:lnTo>
                      <a:lnTo>
                        <a:pt x="12783" y="210"/>
                      </a:lnTo>
                      <a:lnTo>
                        <a:pt x="12574" y="105"/>
                      </a:lnTo>
                      <a:lnTo>
                        <a:pt x="12155" y="105"/>
                      </a:lnTo>
                      <a:lnTo>
                        <a:pt x="11945" y="210"/>
                      </a:lnTo>
                      <a:lnTo>
                        <a:pt x="11735" y="420"/>
                      </a:lnTo>
                      <a:lnTo>
                        <a:pt x="11735" y="629"/>
                      </a:lnTo>
                      <a:lnTo>
                        <a:pt x="11735" y="943"/>
                      </a:lnTo>
                      <a:lnTo>
                        <a:pt x="19908" y="23575"/>
                      </a:lnTo>
                      <a:lnTo>
                        <a:pt x="1048" y="315"/>
                      </a:lnTo>
                      <a:lnTo>
                        <a:pt x="944" y="105"/>
                      </a:lnTo>
                      <a:lnTo>
                        <a:pt x="62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3" name="Google Shape;1203;p30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fill="none" extrusionOk="0">
                      <a:moveTo>
                        <a:pt x="21794" y="27451"/>
                      </a:moveTo>
                      <a:lnTo>
                        <a:pt x="21794" y="27451"/>
                      </a:lnTo>
                      <a:lnTo>
                        <a:pt x="21480" y="27451"/>
                      </a:lnTo>
                      <a:lnTo>
                        <a:pt x="21270" y="27242"/>
                      </a:lnTo>
                      <a:lnTo>
                        <a:pt x="105" y="1048"/>
                      </a:lnTo>
                      <a:lnTo>
                        <a:pt x="105" y="1048"/>
                      </a:lnTo>
                      <a:lnTo>
                        <a:pt x="1" y="839"/>
                      </a:lnTo>
                      <a:lnTo>
                        <a:pt x="1" y="629"/>
                      </a:lnTo>
                      <a:lnTo>
                        <a:pt x="105" y="315"/>
                      </a:lnTo>
                      <a:lnTo>
                        <a:pt x="210" y="210"/>
                      </a:lnTo>
                      <a:lnTo>
                        <a:pt x="210" y="210"/>
                      </a:lnTo>
                      <a:lnTo>
                        <a:pt x="420" y="105"/>
                      </a:lnTo>
                      <a:lnTo>
                        <a:pt x="629" y="0"/>
                      </a:lnTo>
                      <a:lnTo>
                        <a:pt x="944" y="105"/>
                      </a:lnTo>
                      <a:lnTo>
                        <a:pt x="1048" y="315"/>
                      </a:lnTo>
                      <a:lnTo>
                        <a:pt x="19908" y="23575"/>
                      </a:lnTo>
                      <a:lnTo>
                        <a:pt x="11735" y="943"/>
                      </a:lnTo>
                      <a:lnTo>
                        <a:pt x="11735" y="943"/>
                      </a:lnTo>
                      <a:lnTo>
                        <a:pt x="11735" y="629"/>
                      </a:lnTo>
                      <a:lnTo>
                        <a:pt x="11735" y="420"/>
                      </a:lnTo>
                      <a:lnTo>
                        <a:pt x="11945" y="210"/>
                      </a:lnTo>
                      <a:lnTo>
                        <a:pt x="12155" y="105"/>
                      </a:lnTo>
                      <a:lnTo>
                        <a:pt x="12155" y="105"/>
                      </a:lnTo>
                      <a:lnTo>
                        <a:pt x="12364" y="105"/>
                      </a:lnTo>
                      <a:lnTo>
                        <a:pt x="12574" y="105"/>
                      </a:lnTo>
                      <a:lnTo>
                        <a:pt x="12783" y="210"/>
                      </a:lnTo>
                      <a:lnTo>
                        <a:pt x="12993" y="420"/>
                      </a:lnTo>
                      <a:lnTo>
                        <a:pt x="22318" y="26613"/>
                      </a:lnTo>
                      <a:lnTo>
                        <a:pt x="22318" y="26613"/>
                      </a:lnTo>
                      <a:lnTo>
                        <a:pt x="22422" y="26823"/>
                      </a:lnTo>
                      <a:lnTo>
                        <a:pt x="22318" y="27032"/>
                      </a:lnTo>
                      <a:lnTo>
                        <a:pt x="22213" y="27242"/>
                      </a:lnTo>
                      <a:lnTo>
                        <a:pt x="22108" y="27347"/>
                      </a:lnTo>
                      <a:lnTo>
                        <a:pt x="22108" y="27347"/>
                      </a:lnTo>
                      <a:lnTo>
                        <a:pt x="21794" y="27451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4" name="Google Shape;1204;p30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extrusionOk="0">
                      <a:moveTo>
                        <a:pt x="22003" y="0"/>
                      </a:moveTo>
                      <a:lnTo>
                        <a:pt x="21793" y="105"/>
                      </a:lnTo>
                      <a:lnTo>
                        <a:pt x="21584" y="314"/>
                      </a:lnTo>
                      <a:lnTo>
                        <a:pt x="2410" y="23889"/>
                      </a:lnTo>
                      <a:lnTo>
                        <a:pt x="10582" y="1153"/>
                      </a:lnTo>
                      <a:lnTo>
                        <a:pt x="10582" y="943"/>
                      </a:lnTo>
                      <a:lnTo>
                        <a:pt x="10478" y="734"/>
                      </a:lnTo>
                      <a:lnTo>
                        <a:pt x="10373" y="524"/>
                      </a:lnTo>
                      <a:lnTo>
                        <a:pt x="10163" y="419"/>
                      </a:lnTo>
                      <a:lnTo>
                        <a:pt x="9954" y="314"/>
                      </a:lnTo>
                      <a:lnTo>
                        <a:pt x="9639" y="419"/>
                      </a:lnTo>
                      <a:lnTo>
                        <a:pt x="9535" y="524"/>
                      </a:lnTo>
                      <a:lnTo>
                        <a:pt x="9325" y="734"/>
                      </a:lnTo>
                      <a:lnTo>
                        <a:pt x="0" y="26927"/>
                      </a:lnTo>
                      <a:lnTo>
                        <a:pt x="0" y="27137"/>
                      </a:lnTo>
                      <a:lnTo>
                        <a:pt x="0" y="27346"/>
                      </a:lnTo>
                      <a:lnTo>
                        <a:pt x="105" y="27556"/>
                      </a:lnTo>
                      <a:lnTo>
                        <a:pt x="315" y="27661"/>
                      </a:lnTo>
                      <a:lnTo>
                        <a:pt x="629" y="27765"/>
                      </a:lnTo>
                      <a:lnTo>
                        <a:pt x="838" y="27765"/>
                      </a:lnTo>
                      <a:lnTo>
                        <a:pt x="1048" y="27556"/>
                      </a:lnTo>
                      <a:lnTo>
                        <a:pt x="22527" y="1048"/>
                      </a:lnTo>
                      <a:lnTo>
                        <a:pt x="22632" y="838"/>
                      </a:lnTo>
                      <a:lnTo>
                        <a:pt x="22736" y="629"/>
                      </a:lnTo>
                      <a:lnTo>
                        <a:pt x="22632" y="419"/>
                      </a:lnTo>
                      <a:lnTo>
                        <a:pt x="22422" y="210"/>
                      </a:lnTo>
                      <a:lnTo>
                        <a:pt x="22212" y="105"/>
                      </a:lnTo>
                      <a:lnTo>
                        <a:pt x="2200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5" name="Google Shape;1205;p30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fill="none" extrusionOk="0">
                      <a:moveTo>
                        <a:pt x="629" y="27765"/>
                      </a:moveTo>
                      <a:lnTo>
                        <a:pt x="629" y="27765"/>
                      </a:lnTo>
                      <a:lnTo>
                        <a:pt x="315" y="27661"/>
                      </a:lnTo>
                      <a:lnTo>
                        <a:pt x="315" y="27661"/>
                      </a:lnTo>
                      <a:lnTo>
                        <a:pt x="105" y="27556"/>
                      </a:lnTo>
                      <a:lnTo>
                        <a:pt x="0" y="27346"/>
                      </a:lnTo>
                      <a:lnTo>
                        <a:pt x="0" y="27137"/>
                      </a:lnTo>
                      <a:lnTo>
                        <a:pt x="0" y="26927"/>
                      </a:lnTo>
                      <a:lnTo>
                        <a:pt x="9325" y="734"/>
                      </a:lnTo>
                      <a:lnTo>
                        <a:pt x="9325" y="734"/>
                      </a:lnTo>
                      <a:lnTo>
                        <a:pt x="9535" y="524"/>
                      </a:lnTo>
                      <a:lnTo>
                        <a:pt x="9639" y="419"/>
                      </a:lnTo>
                      <a:lnTo>
                        <a:pt x="9954" y="314"/>
                      </a:lnTo>
                      <a:lnTo>
                        <a:pt x="10163" y="419"/>
                      </a:lnTo>
                      <a:lnTo>
                        <a:pt x="10163" y="419"/>
                      </a:lnTo>
                      <a:lnTo>
                        <a:pt x="10373" y="524"/>
                      </a:lnTo>
                      <a:lnTo>
                        <a:pt x="10478" y="734"/>
                      </a:lnTo>
                      <a:lnTo>
                        <a:pt x="10582" y="943"/>
                      </a:lnTo>
                      <a:lnTo>
                        <a:pt x="10582" y="1153"/>
                      </a:lnTo>
                      <a:lnTo>
                        <a:pt x="2410" y="23889"/>
                      </a:lnTo>
                      <a:lnTo>
                        <a:pt x="21584" y="314"/>
                      </a:lnTo>
                      <a:lnTo>
                        <a:pt x="21584" y="314"/>
                      </a:lnTo>
                      <a:lnTo>
                        <a:pt x="21793" y="105"/>
                      </a:lnTo>
                      <a:lnTo>
                        <a:pt x="22003" y="0"/>
                      </a:lnTo>
                      <a:lnTo>
                        <a:pt x="22212" y="105"/>
                      </a:lnTo>
                      <a:lnTo>
                        <a:pt x="22422" y="210"/>
                      </a:lnTo>
                      <a:lnTo>
                        <a:pt x="22422" y="210"/>
                      </a:lnTo>
                      <a:lnTo>
                        <a:pt x="22632" y="419"/>
                      </a:lnTo>
                      <a:lnTo>
                        <a:pt x="22736" y="629"/>
                      </a:lnTo>
                      <a:lnTo>
                        <a:pt x="22632" y="838"/>
                      </a:lnTo>
                      <a:lnTo>
                        <a:pt x="22527" y="1048"/>
                      </a:lnTo>
                      <a:lnTo>
                        <a:pt x="1048" y="27556"/>
                      </a:lnTo>
                      <a:lnTo>
                        <a:pt x="1048" y="27556"/>
                      </a:lnTo>
                      <a:lnTo>
                        <a:pt x="838" y="27765"/>
                      </a:lnTo>
                      <a:lnTo>
                        <a:pt x="629" y="27765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6" name="Google Shape;1206;p30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extrusionOk="0">
                      <a:moveTo>
                        <a:pt x="22423" y="1"/>
                      </a:moveTo>
                      <a:lnTo>
                        <a:pt x="20432" y="106"/>
                      </a:lnTo>
                      <a:lnTo>
                        <a:pt x="18546" y="315"/>
                      </a:lnTo>
                      <a:lnTo>
                        <a:pt x="16660" y="629"/>
                      </a:lnTo>
                      <a:lnTo>
                        <a:pt x="14879" y="1153"/>
                      </a:lnTo>
                      <a:lnTo>
                        <a:pt x="13203" y="1887"/>
                      </a:lnTo>
                      <a:lnTo>
                        <a:pt x="11526" y="2620"/>
                      </a:lnTo>
                      <a:lnTo>
                        <a:pt x="9955" y="3563"/>
                      </a:lnTo>
                      <a:lnTo>
                        <a:pt x="8488" y="4506"/>
                      </a:lnTo>
                      <a:lnTo>
                        <a:pt x="7126" y="5659"/>
                      </a:lnTo>
                      <a:lnTo>
                        <a:pt x="5868" y="6916"/>
                      </a:lnTo>
                      <a:lnTo>
                        <a:pt x="4716" y="8278"/>
                      </a:lnTo>
                      <a:lnTo>
                        <a:pt x="3563" y="9640"/>
                      </a:lnTo>
                      <a:lnTo>
                        <a:pt x="2620" y="11107"/>
                      </a:lnTo>
                      <a:lnTo>
                        <a:pt x="1782" y="12679"/>
                      </a:lnTo>
                      <a:lnTo>
                        <a:pt x="1154" y="14355"/>
                      </a:lnTo>
                      <a:lnTo>
                        <a:pt x="525" y="16031"/>
                      </a:lnTo>
                      <a:lnTo>
                        <a:pt x="211" y="17393"/>
                      </a:lnTo>
                      <a:lnTo>
                        <a:pt x="1" y="18756"/>
                      </a:lnTo>
                      <a:lnTo>
                        <a:pt x="1" y="19070"/>
                      </a:lnTo>
                      <a:lnTo>
                        <a:pt x="211" y="19279"/>
                      </a:lnTo>
                      <a:lnTo>
                        <a:pt x="525" y="19384"/>
                      </a:lnTo>
                      <a:lnTo>
                        <a:pt x="839" y="19279"/>
                      </a:lnTo>
                      <a:lnTo>
                        <a:pt x="1887" y="18651"/>
                      </a:lnTo>
                      <a:lnTo>
                        <a:pt x="3144" y="18127"/>
                      </a:lnTo>
                      <a:lnTo>
                        <a:pt x="4402" y="17813"/>
                      </a:lnTo>
                      <a:lnTo>
                        <a:pt x="5659" y="17708"/>
                      </a:lnTo>
                      <a:lnTo>
                        <a:pt x="6707" y="17813"/>
                      </a:lnTo>
                      <a:lnTo>
                        <a:pt x="7754" y="17917"/>
                      </a:lnTo>
                      <a:lnTo>
                        <a:pt x="8697" y="18232"/>
                      </a:lnTo>
                      <a:lnTo>
                        <a:pt x="9536" y="18651"/>
                      </a:lnTo>
                      <a:lnTo>
                        <a:pt x="10374" y="19070"/>
                      </a:lnTo>
                      <a:lnTo>
                        <a:pt x="11107" y="19698"/>
                      </a:lnTo>
                      <a:lnTo>
                        <a:pt x="11841" y="20327"/>
                      </a:lnTo>
                      <a:lnTo>
                        <a:pt x="12469" y="21061"/>
                      </a:lnTo>
                      <a:lnTo>
                        <a:pt x="12679" y="21165"/>
                      </a:lnTo>
                      <a:lnTo>
                        <a:pt x="12888" y="21270"/>
                      </a:lnTo>
                      <a:lnTo>
                        <a:pt x="13203" y="21165"/>
                      </a:lnTo>
                      <a:lnTo>
                        <a:pt x="13412" y="20956"/>
                      </a:lnTo>
                      <a:lnTo>
                        <a:pt x="13622" y="20746"/>
                      </a:lnTo>
                      <a:lnTo>
                        <a:pt x="14146" y="19908"/>
                      </a:lnTo>
                      <a:lnTo>
                        <a:pt x="14774" y="19070"/>
                      </a:lnTo>
                      <a:lnTo>
                        <a:pt x="15298" y="18651"/>
                      </a:lnTo>
                      <a:lnTo>
                        <a:pt x="15612" y="18336"/>
                      </a:lnTo>
                      <a:lnTo>
                        <a:pt x="15927" y="18127"/>
                      </a:lnTo>
                      <a:lnTo>
                        <a:pt x="16451" y="17708"/>
                      </a:lnTo>
                      <a:lnTo>
                        <a:pt x="16765" y="17498"/>
                      </a:lnTo>
                      <a:lnTo>
                        <a:pt x="17079" y="17289"/>
                      </a:lnTo>
                      <a:lnTo>
                        <a:pt x="17394" y="17184"/>
                      </a:lnTo>
                      <a:lnTo>
                        <a:pt x="18022" y="16870"/>
                      </a:lnTo>
                      <a:lnTo>
                        <a:pt x="18651" y="16555"/>
                      </a:lnTo>
                      <a:lnTo>
                        <a:pt x="18860" y="16450"/>
                      </a:lnTo>
                      <a:lnTo>
                        <a:pt x="19070" y="16450"/>
                      </a:lnTo>
                      <a:lnTo>
                        <a:pt x="19384" y="16346"/>
                      </a:lnTo>
                      <a:lnTo>
                        <a:pt x="19594" y="16241"/>
                      </a:lnTo>
                      <a:lnTo>
                        <a:pt x="19908" y="16136"/>
                      </a:lnTo>
                      <a:lnTo>
                        <a:pt x="20223" y="16136"/>
                      </a:lnTo>
                      <a:lnTo>
                        <a:pt x="20537" y="16031"/>
                      </a:lnTo>
                      <a:lnTo>
                        <a:pt x="20851" y="16031"/>
                      </a:lnTo>
                      <a:lnTo>
                        <a:pt x="21166" y="15927"/>
                      </a:lnTo>
                      <a:lnTo>
                        <a:pt x="23471" y="15927"/>
                      </a:lnTo>
                      <a:lnTo>
                        <a:pt x="23890" y="16031"/>
                      </a:lnTo>
                      <a:lnTo>
                        <a:pt x="24309" y="16031"/>
                      </a:lnTo>
                      <a:lnTo>
                        <a:pt x="24623" y="16136"/>
                      </a:lnTo>
                      <a:lnTo>
                        <a:pt x="25252" y="16241"/>
                      </a:lnTo>
                      <a:lnTo>
                        <a:pt x="25461" y="16346"/>
                      </a:lnTo>
                      <a:lnTo>
                        <a:pt x="25671" y="16450"/>
                      </a:lnTo>
                      <a:lnTo>
                        <a:pt x="25880" y="16450"/>
                      </a:lnTo>
                      <a:lnTo>
                        <a:pt x="26090" y="16555"/>
                      </a:lnTo>
                      <a:lnTo>
                        <a:pt x="26823" y="16870"/>
                      </a:lnTo>
                      <a:lnTo>
                        <a:pt x="27347" y="17184"/>
                      </a:lnTo>
                      <a:lnTo>
                        <a:pt x="27662" y="17289"/>
                      </a:lnTo>
                      <a:lnTo>
                        <a:pt x="27976" y="17498"/>
                      </a:lnTo>
                      <a:lnTo>
                        <a:pt x="28290" y="17708"/>
                      </a:lnTo>
                      <a:lnTo>
                        <a:pt x="28814" y="18127"/>
                      </a:lnTo>
                      <a:lnTo>
                        <a:pt x="29128" y="18336"/>
                      </a:lnTo>
                      <a:lnTo>
                        <a:pt x="29652" y="18860"/>
                      </a:lnTo>
                      <a:lnTo>
                        <a:pt x="29862" y="19070"/>
                      </a:lnTo>
                      <a:lnTo>
                        <a:pt x="30176" y="19384"/>
                      </a:lnTo>
                      <a:lnTo>
                        <a:pt x="30595" y="19908"/>
                      </a:lnTo>
                      <a:lnTo>
                        <a:pt x="30700" y="20013"/>
                      </a:lnTo>
                      <a:lnTo>
                        <a:pt x="30805" y="20222"/>
                      </a:lnTo>
                      <a:lnTo>
                        <a:pt x="31329" y="20956"/>
                      </a:lnTo>
                      <a:lnTo>
                        <a:pt x="31538" y="21165"/>
                      </a:lnTo>
                      <a:lnTo>
                        <a:pt x="31748" y="21270"/>
                      </a:lnTo>
                      <a:lnTo>
                        <a:pt x="32062" y="21165"/>
                      </a:lnTo>
                      <a:lnTo>
                        <a:pt x="32272" y="21061"/>
                      </a:lnTo>
                      <a:lnTo>
                        <a:pt x="32900" y="20327"/>
                      </a:lnTo>
                      <a:lnTo>
                        <a:pt x="33634" y="19698"/>
                      </a:lnTo>
                      <a:lnTo>
                        <a:pt x="34367" y="19070"/>
                      </a:lnTo>
                      <a:lnTo>
                        <a:pt x="35205" y="18651"/>
                      </a:lnTo>
                      <a:lnTo>
                        <a:pt x="36044" y="18232"/>
                      </a:lnTo>
                      <a:lnTo>
                        <a:pt x="36987" y="17917"/>
                      </a:lnTo>
                      <a:lnTo>
                        <a:pt x="38034" y="17813"/>
                      </a:lnTo>
                      <a:lnTo>
                        <a:pt x="38977" y="17708"/>
                      </a:lnTo>
                      <a:lnTo>
                        <a:pt x="40339" y="17813"/>
                      </a:lnTo>
                      <a:lnTo>
                        <a:pt x="41701" y="18127"/>
                      </a:lnTo>
                      <a:lnTo>
                        <a:pt x="42854" y="18651"/>
                      </a:lnTo>
                      <a:lnTo>
                        <a:pt x="44006" y="19279"/>
                      </a:lnTo>
                      <a:lnTo>
                        <a:pt x="44216" y="19384"/>
                      </a:lnTo>
                      <a:lnTo>
                        <a:pt x="44530" y="19279"/>
                      </a:lnTo>
                      <a:lnTo>
                        <a:pt x="44740" y="19070"/>
                      </a:lnTo>
                      <a:lnTo>
                        <a:pt x="44740" y="18860"/>
                      </a:lnTo>
                      <a:lnTo>
                        <a:pt x="44530" y="17498"/>
                      </a:lnTo>
                      <a:lnTo>
                        <a:pt x="44216" y="16136"/>
                      </a:lnTo>
                      <a:lnTo>
                        <a:pt x="43692" y="14460"/>
                      </a:lnTo>
                      <a:lnTo>
                        <a:pt x="42959" y="12783"/>
                      </a:lnTo>
                      <a:lnTo>
                        <a:pt x="42121" y="11212"/>
                      </a:lnTo>
                      <a:lnTo>
                        <a:pt x="41178" y="9640"/>
                      </a:lnTo>
                      <a:lnTo>
                        <a:pt x="40130" y="8278"/>
                      </a:lnTo>
                      <a:lnTo>
                        <a:pt x="38873" y="6916"/>
                      </a:lnTo>
                      <a:lnTo>
                        <a:pt x="37615" y="5659"/>
                      </a:lnTo>
                      <a:lnTo>
                        <a:pt x="36253" y="4611"/>
                      </a:lnTo>
                      <a:lnTo>
                        <a:pt x="34786" y="3563"/>
                      </a:lnTo>
                      <a:lnTo>
                        <a:pt x="33215" y="2620"/>
                      </a:lnTo>
                      <a:lnTo>
                        <a:pt x="31538" y="1887"/>
                      </a:lnTo>
                      <a:lnTo>
                        <a:pt x="29862" y="1153"/>
                      </a:lnTo>
                      <a:lnTo>
                        <a:pt x="28081" y="629"/>
                      </a:lnTo>
                      <a:lnTo>
                        <a:pt x="26195" y="315"/>
                      </a:lnTo>
                      <a:lnTo>
                        <a:pt x="24309" y="106"/>
                      </a:lnTo>
                      <a:lnTo>
                        <a:pt x="2242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7" name="Google Shape;1207;p30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fill="none" extrusionOk="0">
                      <a:moveTo>
                        <a:pt x="44740" y="18860"/>
                      </a:moveTo>
                      <a:lnTo>
                        <a:pt x="44740" y="18860"/>
                      </a:lnTo>
                      <a:lnTo>
                        <a:pt x="44740" y="19070"/>
                      </a:lnTo>
                      <a:lnTo>
                        <a:pt x="44530" y="19279"/>
                      </a:lnTo>
                      <a:lnTo>
                        <a:pt x="44216" y="19384"/>
                      </a:lnTo>
                      <a:lnTo>
                        <a:pt x="44006" y="19279"/>
                      </a:lnTo>
                      <a:lnTo>
                        <a:pt x="44006" y="19279"/>
                      </a:lnTo>
                      <a:lnTo>
                        <a:pt x="42854" y="18651"/>
                      </a:lnTo>
                      <a:lnTo>
                        <a:pt x="41701" y="18127"/>
                      </a:lnTo>
                      <a:lnTo>
                        <a:pt x="40339" y="17813"/>
                      </a:lnTo>
                      <a:lnTo>
                        <a:pt x="38977" y="17708"/>
                      </a:lnTo>
                      <a:lnTo>
                        <a:pt x="38977" y="17708"/>
                      </a:lnTo>
                      <a:lnTo>
                        <a:pt x="38034" y="17813"/>
                      </a:lnTo>
                      <a:lnTo>
                        <a:pt x="36987" y="17917"/>
                      </a:lnTo>
                      <a:lnTo>
                        <a:pt x="36044" y="18232"/>
                      </a:lnTo>
                      <a:lnTo>
                        <a:pt x="35205" y="18651"/>
                      </a:lnTo>
                      <a:lnTo>
                        <a:pt x="34367" y="19070"/>
                      </a:lnTo>
                      <a:lnTo>
                        <a:pt x="33634" y="19698"/>
                      </a:lnTo>
                      <a:lnTo>
                        <a:pt x="32900" y="20327"/>
                      </a:lnTo>
                      <a:lnTo>
                        <a:pt x="32272" y="21061"/>
                      </a:lnTo>
                      <a:lnTo>
                        <a:pt x="32272" y="21061"/>
                      </a:lnTo>
                      <a:lnTo>
                        <a:pt x="32062" y="21165"/>
                      </a:lnTo>
                      <a:lnTo>
                        <a:pt x="31748" y="21270"/>
                      </a:lnTo>
                      <a:lnTo>
                        <a:pt x="31748" y="21270"/>
                      </a:lnTo>
                      <a:lnTo>
                        <a:pt x="31538" y="21165"/>
                      </a:lnTo>
                      <a:lnTo>
                        <a:pt x="31329" y="20956"/>
                      </a:lnTo>
                      <a:lnTo>
                        <a:pt x="31329" y="20956"/>
                      </a:lnTo>
                      <a:lnTo>
                        <a:pt x="30805" y="20222"/>
                      </a:lnTo>
                      <a:lnTo>
                        <a:pt x="30805" y="20222"/>
                      </a:lnTo>
                      <a:lnTo>
                        <a:pt x="30700" y="20013"/>
                      </a:lnTo>
                      <a:lnTo>
                        <a:pt x="30700" y="20013"/>
                      </a:lnTo>
                      <a:lnTo>
                        <a:pt x="30595" y="19908"/>
                      </a:lnTo>
                      <a:lnTo>
                        <a:pt x="30595" y="19908"/>
                      </a:lnTo>
                      <a:lnTo>
                        <a:pt x="30176" y="19384"/>
                      </a:lnTo>
                      <a:lnTo>
                        <a:pt x="30176" y="19384"/>
                      </a:lnTo>
                      <a:lnTo>
                        <a:pt x="29862" y="19070"/>
                      </a:lnTo>
                      <a:lnTo>
                        <a:pt x="29862" y="19070"/>
                      </a:lnTo>
                      <a:lnTo>
                        <a:pt x="29652" y="18860"/>
                      </a:lnTo>
                      <a:lnTo>
                        <a:pt x="29652" y="18860"/>
                      </a:lnTo>
                      <a:lnTo>
                        <a:pt x="29128" y="18336"/>
                      </a:lnTo>
                      <a:lnTo>
                        <a:pt x="29128" y="18336"/>
                      </a:lnTo>
                      <a:lnTo>
                        <a:pt x="28814" y="18127"/>
                      </a:lnTo>
                      <a:lnTo>
                        <a:pt x="28814" y="18127"/>
                      </a:lnTo>
                      <a:lnTo>
                        <a:pt x="28290" y="17708"/>
                      </a:lnTo>
                      <a:lnTo>
                        <a:pt x="28290" y="17708"/>
                      </a:lnTo>
                      <a:lnTo>
                        <a:pt x="27976" y="17498"/>
                      </a:lnTo>
                      <a:lnTo>
                        <a:pt x="27976" y="17498"/>
                      </a:lnTo>
                      <a:lnTo>
                        <a:pt x="27662" y="17289"/>
                      </a:lnTo>
                      <a:lnTo>
                        <a:pt x="27662" y="17289"/>
                      </a:lnTo>
                      <a:lnTo>
                        <a:pt x="27347" y="17184"/>
                      </a:lnTo>
                      <a:lnTo>
                        <a:pt x="27347" y="17184"/>
                      </a:lnTo>
                      <a:lnTo>
                        <a:pt x="26823" y="16870"/>
                      </a:lnTo>
                      <a:lnTo>
                        <a:pt x="26823" y="16870"/>
                      </a:lnTo>
                      <a:lnTo>
                        <a:pt x="26090" y="16555"/>
                      </a:lnTo>
                      <a:lnTo>
                        <a:pt x="26090" y="16555"/>
                      </a:lnTo>
                      <a:lnTo>
                        <a:pt x="25880" y="16450"/>
                      </a:lnTo>
                      <a:lnTo>
                        <a:pt x="25880" y="16450"/>
                      </a:lnTo>
                      <a:lnTo>
                        <a:pt x="25671" y="16450"/>
                      </a:lnTo>
                      <a:lnTo>
                        <a:pt x="25671" y="16450"/>
                      </a:lnTo>
                      <a:lnTo>
                        <a:pt x="25461" y="16346"/>
                      </a:lnTo>
                      <a:lnTo>
                        <a:pt x="25461" y="16346"/>
                      </a:lnTo>
                      <a:lnTo>
                        <a:pt x="25252" y="16241"/>
                      </a:lnTo>
                      <a:lnTo>
                        <a:pt x="25252" y="16241"/>
                      </a:lnTo>
                      <a:lnTo>
                        <a:pt x="24623" y="16136"/>
                      </a:lnTo>
                      <a:lnTo>
                        <a:pt x="24623" y="16136"/>
                      </a:lnTo>
                      <a:lnTo>
                        <a:pt x="24309" y="16031"/>
                      </a:lnTo>
                      <a:lnTo>
                        <a:pt x="24309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471" y="15927"/>
                      </a:lnTo>
                      <a:lnTo>
                        <a:pt x="23471" y="15927"/>
                      </a:lnTo>
                      <a:lnTo>
                        <a:pt x="23261" y="15927"/>
                      </a:lnTo>
                      <a:lnTo>
                        <a:pt x="23261" y="15927"/>
                      </a:lnTo>
                      <a:lnTo>
                        <a:pt x="22423" y="15927"/>
                      </a:lnTo>
                      <a:lnTo>
                        <a:pt x="22423" y="15927"/>
                      </a:lnTo>
                      <a:lnTo>
                        <a:pt x="21480" y="15927"/>
                      </a:lnTo>
                      <a:lnTo>
                        <a:pt x="21480" y="15927"/>
                      </a:lnTo>
                      <a:lnTo>
                        <a:pt x="21270" y="15927"/>
                      </a:lnTo>
                      <a:lnTo>
                        <a:pt x="21166" y="15927"/>
                      </a:lnTo>
                      <a:lnTo>
                        <a:pt x="21166" y="15927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537" y="16031"/>
                      </a:lnTo>
                      <a:lnTo>
                        <a:pt x="20537" y="16031"/>
                      </a:lnTo>
                      <a:lnTo>
                        <a:pt x="20223" y="16136"/>
                      </a:lnTo>
                      <a:lnTo>
                        <a:pt x="20223" y="16136"/>
                      </a:lnTo>
                      <a:lnTo>
                        <a:pt x="20013" y="16136"/>
                      </a:lnTo>
                      <a:lnTo>
                        <a:pt x="20013" y="16136"/>
                      </a:lnTo>
                      <a:lnTo>
                        <a:pt x="19908" y="16136"/>
                      </a:lnTo>
                      <a:lnTo>
                        <a:pt x="19908" y="16136"/>
                      </a:lnTo>
                      <a:lnTo>
                        <a:pt x="19594" y="16241"/>
                      </a:lnTo>
                      <a:lnTo>
                        <a:pt x="19594" y="16241"/>
                      </a:lnTo>
                      <a:lnTo>
                        <a:pt x="19384" y="16346"/>
                      </a:lnTo>
                      <a:lnTo>
                        <a:pt x="19384" y="16346"/>
                      </a:lnTo>
                      <a:lnTo>
                        <a:pt x="19070" y="16450"/>
                      </a:lnTo>
                      <a:lnTo>
                        <a:pt x="19070" y="16450"/>
                      </a:lnTo>
                      <a:lnTo>
                        <a:pt x="18860" y="16450"/>
                      </a:lnTo>
                      <a:lnTo>
                        <a:pt x="18860" y="16450"/>
                      </a:lnTo>
                      <a:lnTo>
                        <a:pt x="18651" y="16555"/>
                      </a:lnTo>
                      <a:lnTo>
                        <a:pt x="18651" y="16555"/>
                      </a:lnTo>
                      <a:lnTo>
                        <a:pt x="18022" y="16870"/>
                      </a:lnTo>
                      <a:lnTo>
                        <a:pt x="18022" y="16870"/>
                      </a:lnTo>
                      <a:lnTo>
                        <a:pt x="17394" y="17184"/>
                      </a:lnTo>
                      <a:lnTo>
                        <a:pt x="17394" y="17184"/>
                      </a:lnTo>
                      <a:lnTo>
                        <a:pt x="17079" y="17289"/>
                      </a:lnTo>
                      <a:lnTo>
                        <a:pt x="17079" y="17289"/>
                      </a:lnTo>
                      <a:lnTo>
                        <a:pt x="16765" y="17498"/>
                      </a:lnTo>
                      <a:lnTo>
                        <a:pt x="16765" y="17498"/>
                      </a:lnTo>
                      <a:lnTo>
                        <a:pt x="16451" y="17708"/>
                      </a:lnTo>
                      <a:lnTo>
                        <a:pt x="16451" y="17708"/>
                      </a:lnTo>
                      <a:lnTo>
                        <a:pt x="15927" y="18127"/>
                      </a:lnTo>
                      <a:lnTo>
                        <a:pt x="15927" y="18127"/>
                      </a:lnTo>
                      <a:lnTo>
                        <a:pt x="15612" y="18336"/>
                      </a:lnTo>
                      <a:lnTo>
                        <a:pt x="15612" y="18336"/>
                      </a:lnTo>
                      <a:lnTo>
                        <a:pt x="15298" y="18651"/>
                      </a:lnTo>
                      <a:lnTo>
                        <a:pt x="15298" y="18651"/>
                      </a:lnTo>
                      <a:lnTo>
                        <a:pt x="14774" y="19070"/>
                      </a:lnTo>
                      <a:lnTo>
                        <a:pt x="14774" y="19070"/>
                      </a:lnTo>
                      <a:lnTo>
                        <a:pt x="14146" y="19908"/>
                      </a:lnTo>
                      <a:lnTo>
                        <a:pt x="13622" y="20746"/>
                      </a:lnTo>
                      <a:lnTo>
                        <a:pt x="13622" y="2074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203" y="21165"/>
                      </a:lnTo>
                      <a:lnTo>
                        <a:pt x="12888" y="21270"/>
                      </a:lnTo>
                      <a:lnTo>
                        <a:pt x="12888" y="21270"/>
                      </a:lnTo>
                      <a:lnTo>
                        <a:pt x="12679" y="21165"/>
                      </a:lnTo>
                      <a:lnTo>
                        <a:pt x="12469" y="21061"/>
                      </a:lnTo>
                      <a:lnTo>
                        <a:pt x="12469" y="21061"/>
                      </a:lnTo>
                      <a:lnTo>
                        <a:pt x="11841" y="20327"/>
                      </a:lnTo>
                      <a:lnTo>
                        <a:pt x="11107" y="19698"/>
                      </a:lnTo>
                      <a:lnTo>
                        <a:pt x="10374" y="19070"/>
                      </a:lnTo>
                      <a:lnTo>
                        <a:pt x="9536" y="18651"/>
                      </a:lnTo>
                      <a:lnTo>
                        <a:pt x="8697" y="18232"/>
                      </a:lnTo>
                      <a:lnTo>
                        <a:pt x="7754" y="17917"/>
                      </a:lnTo>
                      <a:lnTo>
                        <a:pt x="6707" y="17813"/>
                      </a:lnTo>
                      <a:lnTo>
                        <a:pt x="5659" y="17708"/>
                      </a:lnTo>
                      <a:lnTo>
                        <a:pt x="5659" y="17708"/>
                      </a:lnTo>
                      <a:lnTo>
                        <a:pt x="4402" y="17813"/>
                      </a:lnTo>
                      <a:lnTo>
                        <a:pt x="3144" y="18127"/>
                      </a:lnTo>
                      <a:lnTo>
                        <a:pt x="1887" y="18651"/>
                      </a:lnTo>
                      <a:lnTo>
                        <a:pt x="839" y="19279"/>
                      </a:lnTo>
                      <a:lnTo>
                        <a:pt x="839" y="19279"/>
                      </a:lnTo>
                      <a:lnTo>
                        <a:pt x="525" y="19384"/>
                      </a:lnTo>
                      <a:lnTo>
                        <a:pt x="211" y="19279"/>
                      </a:lnTo>
                      <a:lnTo>
                        <a:pt x="1" y="19070"/>
                      </a:lnTo>
                      <a:lnTo>
                        <a:pt x="1" y="18756"/>
                      </a:lnTo>
                      <a:lnTo>
                        <a:pt x="1" y="18756"/>
                      </a:lnTo>
                      <a:lnTo>
                        <a:pt x="211" y="17393"/>
                      </a:lnTo>
                      <a:lnTo>
                        <a:pt x="525" y="16031"/>
                      </a:lnTo>
                      <a:lnTo>
                        <a:pt x="525" y="16031"/>
                      </a:lnTo>
                      <a:lnTo>
                        <a:pt x="1154" y="14355"/>
                      </a:lnTo>
                      <a:lnTo>
                        <a:pt x="1782" y="12679"/>
                      </a:lnTo>
                      <a:lnTo>
                        <a:pt x="2620" y="11107"/>
                      </a:lnTo>
                      <a:lnTo>
                        <a:pt x="3563" y="9640"/>
                      </a:lnTo>
                      <a:lnTo>
                        <a:pt x="4716" y="8278"/>
                      </a:lnTo>
                      <a:lnTo>
                        <a:pt x="5868" y="6916"/>
                      </a:lnTo>
                      <a:lnTo>
                        <a:pt x="7126" y="5659"/>
                      </a:lnTo>
                      <a:lnTo>
                        <a:pt x="8488" y="4506"/>
                      </a:lnTo>
                      <a:lnTo>
                        <a:pt x="9955" y="3563"/>
                      </a:lnTo>
                      <a:lnTo>
                        <a:pt x="11526" y="2620"/>
                      </a:lnTo>
                      <a:lnTo>
                        <a:pt x="13203" y="1887"/>
                      </a:lnTo>
                      <a:lnTo>
                        <a:pt x="14879" y="1153"/>
                      </a:lnTo>
                      <a:lnTo>
                        <a:pt x="16660" y="629"/>
                      </a:lnTo>
                      <a:lnTo>
                        <a:pt x="18546" y="315"/>
                      </a:lnTo>
                      <a:lnTo>
                        <a:pt x="20432" y="106"/>
                      </a:lnTo>
                      <a:lnTo>
                        <a:pt x="22423" y="1"/>
                      </a:lnTo>
                      <a:lnTo>
                        <a:pt x="22423" y="1"/>
                      </a:lnTo>
                      <a:lnTo>
                        <a:pt x="24309" y="106"/>
                      </a:lnTo>
                      <a:lnTo>
                        <a:pt x="26195" y="315"/>
                      </a:lnTo>
                      <a:lnTo>
                        <a:pt x="28081" y="629"/>
                      </a:lnTo>
                      <a:lnTo>
                        <a:pt x="29862" y="1153"/>
                      </a:lnTo>
                      <a:lnTo>
                        <a:pt x="31538" y="1887"/>
                      </a:lnTo>
                      <a:lnTo>
                        <a:pt x="33215" y="2620"/>
                      </a:lnTo>
                      <a:lnTo>
                        <a:pt x="34786" y="3563"/>
                      </a:lnTo>
                      <a:lnTo>
                        <a:pt x="36253" y="4611"/>
                      </a:lnTo>
                      <a:lnTo>
                        <a:pt x="37615" y="5659"/>
                      </a:lnTo>
                      <a:lnTo>
                        <a:pt x="38873" y="6916"/>
                      </a:lnTo>
                      <a:lnTo>
                        <a:pt x="40130" y="8278"/>
                      </a:lnTo>
                      <a:lnTo>
                        <a:pt x="41178" y="9640"/>
                      </a:lnTo>
                      <a:lnTo>
                        <a:pt x="42121" y="11212"/>
                      </a:lnTo>
                      <a:lnTo>
                        <a:pt x="42959" y="12783"/>
                      </a:lnTo>
                      <a:lnTo>
                        <a:pt x="43692" y="14460"/>
                      </a:lnTo>
                      <a:lnTo>
                        <a:pt x="44216" y="16136"/>
                      </a:lnTo>
                      <a:lnTo>
                        <a:pt x="44216" y="16136"/>
                      </a:lnTo>
                      <a:lnTo>
                        <a:pt x="44530" y="17498"/>
                      </a:lnTo>
                      <a:lnTo>
                        <a:pt x="44740" y="1886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8" name="Google Shape;1208;p30"/>
                <p:cNvSpPr/>
                <p:nvPr/>
              </p:nvSpPr>
              <p:spPr>
                <a:xfrm>
                  <a:off x="2084525" y="-1359475"/>
                  <a:ext cx="109232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93" h="17394" extrusionOk="0">
                      <a:moveTo>
                        <a:pt x="21899" y="1"/>
                      </a:moveTo>
                      <a:lnTo>
                        <a:pt x="19908" y="106"/>
                      </a:lnTo>
                      <a:lnTo>
                        <a:pt x="18022" y="315"/>
                      </a:lnTo>
                      <a:lnTo>
                        <a:pt x="16136" y="629"/>
                      </a:lnTo>
                      <a:lnTo>
                        <a:pt x="14355" y="1153"/>
                      </a:lnTo>
                      <a:lnTo>
                        <a:pt x="12679" y="1887"/>
                      </a:lnTo>
                      <a:lnTo>
                        <a:pt x="11002" y="2620"/>
                      </a:lnTo>
                      <a:lnTo>
                        <a:pt x="9431" y="3563"/>
                      </a:lnTo>
                      <a:lnTo>
                        <a:pt x="7964" y="4506"/>
                      </a:lnTo>
                      <a:lnTo>
                        <a:pt x="6602" y="5659"/>
                      </a:lnTo>
                      <a:lnTo>
                        <a:pt x="5344" y="6916"/>
                      </a:lnTo>
                      <a:lnTo>
                        <a:pt x="4192" y="8278"/>
                      </a:lnTo>
                      <a:lnTo>
                        <a:pt x="3039" y="9640"/>
                      </a:lnTo>
                      <a:lnTo>
                        <a:pt x="2096" y="11107"/>
                      </a:lnTo>
                      <a:lnTo>
                        <a:pt x="1258" y="12679"/>
                      </a:lnTo>
                      <a:lnTo>
                        <a:pt x="630" y="14355"/>
                      </a:lnTo>
                      <a:lnTo>
                        <a:pt x="1" y="16031"/>
                      </a:lnTo>
                      <a:lnTo>
                        <a:pt x="1153" y="15403"/>
                      </a:lnTo>
                      <a:lnTo>
                        <a:pt x="2411" y="14774"/>
                      </a:lnTo>
                      <a:lnTo>
                        <a:pt x="3773" y="14460"/>
                      </a:lnTo>
                      <a:lnTo>
                        <a:pt x="5135" y="14355"/>
                      </a:lnTo>
                      <a:lnTo>
                        <a:pt x="6078" y="14460"/>
                      </a:lnTo>
                      <a:lnTo>
                        <a:pt x="6916" y="14565"/>
                      </a:lnTo>
                      <a:lnTo>
                        <a:pt x="7754" y="14774"/>
                      </a:lnTo>
                      <a:lnTo>
                        <a:pt x="8592" y="15088"/>
                      </a:lnTo>
                      <a:lnTo>
                        <a:pt x="9326" y="15403"/>
                      </a:lnTo>
                      <a:lnTo>
                        <a:pt x="10059" y="15927"/>
                      </a:lnTo>
                      <a:lnTo>
                        <a:pt x="10688" y="16450"/>
                      </a:lnTo>
                      <a:lnTo>
                        <a:pt x="11317" y="16974"/>
                      </a:lnTo>
                      <a:lnTo>
                        <a:pt x="11526" y="17184"/>
                      </a:lnTo>
                      <a:lnTo>
                        <a:pt x="11840" y="17289"/>
                      </a:lnTo>
                      <a:lnTo>
                        <a:pt x="12364" y="17393"/>
                      </a:lnTo>
                      <a:lnTo>
                        <a:pt x="12888" y="17289"/>
                      </a:lnTo>
                      <a:lnTo>
                        <a:pt x="13203" y="17079"/>
                      </a:lnTo>
                      <a:lnTo>
                        <a:pt x="13412" y="16870"/>
                      </a:lnTo>
                      <a:lnTo>
                        <a:pt x="14145" y="15927"/>
                      </a:lnTo>
                      <a:lnTo>
                        <a:pt x="14984" y="15088"/>
                      </a:lnTo>
                      <a:lnTo>
                        <a:pt x="15927" y="14355"/>
                      </a:lnTo>
                      <a:lnTo>
                        <a:pt x="16974" y="13726"/>
                      </a:lnTo>
                      <a:lnTo>
                        <a:pt x="18127" y="13202"/>
                      </a:lnTo>
                      <a:lnTo>
                        <a:pt x="19279" y="12783"/>
                      </a:lnTo>
                      <a:lnTo>
                        <a:pt x="20537" y="12574"/>
                      </a:lnTo>
                      <a:lnTo>
                        <a:pt x="23156" y="12574"/>
                      </a:lnTo>
                      <a:lnTo>
                        <a:pt x="24413" y="12783"/>
                      </a:lnTo>
                      <a:lnTo>
                        <a:pt x="25566" y="13202"/>
                      </a:lnTo>
                      <a:lnTo>
                        <a:pt x="26718" y="13726"/>
                      </a:lnTo>
                      <a:lnTo>
                        <a:pt x="27766" y="14355"/>
                      </a:lnTo>
                      <a:lnTo>
                        <a:pt x="28709" y="15088"/>
                      </a:lnTo>
                      <a:lnTo>
                        <a:pt x="29547" y="15927"/>
                      </a:lnTo>
                      <a:lnTo>
                        <a:pt x="30281" y="16870"/>
                      </a:lnTo>
                      <a:lnTo>
                        <a:pt x="30490" y="17079"/>
                      </a:lnTo>
                      <a:lnTo>
                        <a:pt x="30700" y="17184"/>
                      </a:lnTo>
                      <a:lnTo>
                        <a:pt x="31329" y="17393"/>
                      </a:lnTo>
                      <a:lnTo>
                        <a:pt x="31852" y="17289"/>
                      </a:lnTo>
                      <a:lnTo>
                        <a:pt x="32062" y="17184"/>
                      </a:lnTo>
                      <a:lnTo>
                        <a:pt x="32376" y="16974"/>
                      </a:lnTo>
                      <a:lnTo>
                        <a:pt x="33005" y="16346"/>
                      </a:lnTo>
                      <a:lnTo>
                        <a:pt x="33634" y="15927"/>
                      </a:lnTo>
                      <a:lnTo>
                        <a:pt x="34367" y="15403"/>
                      </a:lnTo>
                      <a:lnTo>
                        <a:pt x="35100" y="15088"/>
                      </a:lnTo>
                      <a:lnTo>
                        <a:pt x="35939" y="14774"/>
                      </a:lnTo>
                      <a:lnTo>
                        <a:pt x="36777" y="14565"/>
                      </a:lnTo>
                      <a:lnTo>
                        <a:pt x="37615" y="14460"/>
                      </a:lnTo>
                      <a:lnTo>
                        <a:pt x="38453" y="14355"/>
                      </a:lnTo>
                      <a:lnTo>
                        <a:pt x="39920" y="14460"/>
                      </a:lnTo>
                      <a:lnTo>
                        <a:pt x="41282" y="14879"/>
                      </a:lnTo>
                      <a:lnTo>
                        <a:pt x="42540" y="15403"/>
                      </a:lnTo>
                      <a:lnTo>
                        <a:pt x="43692" y="16136"/>
                      </a:lnTo>
                      <a:lnTo>
                        <a:pt x="43168" y="14460"/>
                      </a:lnTo>
                      <a:lnTo>
                        <a:pt x="42435" y="12783"/>
                      </a:lnTo>
                      <a:lnTo>
                        <a:pt x="41597" y="11212"/>
                      </a:lnTo>
                      <a:lnTo>
                        <a:pt x="40654" y="9640"/>
                      </a:lnTo>
                      <a:lnTo>
                        <a:pt x="39606" y="8278"/>
                      </a:lnTo>
                      <a:lnTo>
                        <a:pt x="38349" y="6916"/>
                      </a:lnTo>
                      <a:lnTo>
                        <a:pt x="37091" y="5659"/>
                      </a:lnTo>
                      <a:lnTo>
                        <a:pt x="35729" y="4611"/>
                      </a:lnTo>
                      <a:lnTo>
                        <a:pt x="34262" y="3563"/>
                      </a:lnTo>
                      <a:lnTo>
                        <a:pt x="32691" y="2620"/>
                      </a:lnTo>
                      <a:lnTo>
                        <a:pt x="31014" y="1887"/>
                      </a:lnTo>
                      <a:lnTo>
                        <a:pt x="29338" y="1153"/>
                      </a:lnTo>
                      <a:lnTo>
                        <a:pt x="27557" y="629"/>
                      </a:lnTo>
                      <a:lnTo>
                        <a:pt x="25671" y="315"/>
                      </a:lnTo>
                      <a:lnTo>
                        <a:pt x="23785" y="106"/>
                      </a:lnTo>
                      <a:lnTo>
                        <a:pt x="2189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9" name="Google Shape;1209;p30"/>
                <p:cNvSpPr/>
                <p:nvPr/>
              </p:nvSpPr>
              <p:spPr>
                <a:xfrm>
                  <a:off x="2469575" y="-937750"/>
                  <a:ext cx="309125" cy="3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65" h="1258" extrusionOk="0">
                      <a:moveTo>
                        <a:pt x="525" y="839"/>
                      </a:moveTo>
                      <a:lnTo>
                        <a:pt x="525" y="839"/>
                      </a:lnTo>
                      <a:lnTo>
                        <a:pt x="1" y="1258"/>
                      </a:lnTo>
                      <a:lnTo>
                        <a:pt x="1" y="1258"/>
                      </a:lnTo>
                      <a:lnTo>
                        <a:pt x="525" y="839"/>
                      </a:lnTo>
                      <a:close/>
                      <a:moveTo>
                        <a:pt x="12050" y="629"/>
                      </a:moveTo>
                      <a:lnTo>
                        <a:pt x="12050" y="629"/>
                      </a:lnTo>
                      <a:lnTo>
                        <a:pt x="12364" y="839"/>
                      </a:lnTo>
                      <a:lnTo>
                        <a:pt x="12364" y="839"/>
                      </a:lnTo>
                      <a:lnTo>
                        <a:pt x="12050" y="629"/>
                      </a:lnTo>
                      <a:close/>
                      <a:moveTo>
                        <a:pt x="1153" y="420"/>
                      </a:moveTo>
                      <a:lnTo>
                        <a:pt x="1153" y="420"/>
                      </a:lnTo>
                      <a:lnTo>
                        <a:pt x="839" y="629"/>
                      </a:lnTo>
                      <a:lnTo>
                        <a:pt x="839" y="629"/>
                      </a:lnTo>
                      <a:lnTo>
                        <a:pt x="1153" y="420"/>
                      </a:lnTo>
                      <a:close/>
                      <a:moveTo>
                        <a:pt x="1468" y="315"/>
                      </a:moveTo>
                      <a:lnTo>
                        <a:pt x="1468" y="315"/>
                      </a:lnTo>
                      <a:lnTo>
                        <a:pt x="1153" y="420"/>
                      </a:lnTo>
                      <a:lnTo>
                        <a:pt x="1153" y="420"/>
                      </a:lnTo>
                      <a:lnTo>
                        <a:pt x="1468" y="315"/>
                      </a:lnTo>
                      <a:close/>
                      <a:moveTo>
                        <a:pt x="2096" y="1"/>
                      </a:moveTo>
                      <a:lnTo>
                        <a:pt x="2096" y="1"/>
                      </a:lnTo>
                      <a:lnTo>
                        <a:pt x="1468" y="315"/>
                      </a:lnTo>
                      <a:lnTo>
                        <a:pt x="1468" y="315"/>
                      </a:lnTo>
                      <a:lnTo>
                        <a:pt x="2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0" name="Google Shape;1210;p30"/>
                <p:cNvSpPr/>
                <p:nvPr/>
              </p:nvSpPr>
              <p:spPr>
                <a:xfrm>
                  <a:off x="2469575" y="-916800"/>
                  <a:ext cx="13125" cy="1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" h="420" fill="none" extrusionOk="0">
                      <a:moveTo>
                        <a:pt x="525" y="1"/>
                      </a:moveTo>
                      <a:lnTo>
                        <a:pt x="525" y="1"/>
                      </a:lnTo>
                      <a:lnTo>
                        <a:pt x="1" y="420"/>
                      </a:lnTo>
                      <a:lnTo>
                        <a:pt x="1" y="420"/>
                      </a:lnTo>
                      <a:lnTo>
                        <a:pt x="52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1" name="Google Shape;1211;p30"/>
                <p:cNvSpPr/>
                <p:nvPr/>
              </p:nvSpPr>
              <p:spPr>
                <a:xfrm>
                  <a:off x="2770800" y="-922025"/>
                  <a:ext cx="7900" cy="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0" fill="none" extrusionOk="0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315" y="210"/>
                      </a:lnTo>
                      <a:lnTo>
                        <a:pt x="315" y="21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2" name="Google Shape;1212;p30"/>
                <p:cNvSpPr/>
                <p:nvPr/>
              </p:nvSpPr>
              <p:spPr>
                <a:xfrm>
                  <a:off x="2490525" y="-927275"/>
                  <a:ext cx="7900" cy="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1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1" y="210"/>
                      </a:lnTo>
                      <a:lnTo>
                        <a:pt x="1" y="210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3" name="Google Shape;1213;p30"/>
                <p:cNvSpPr/>
                <p:nvPr/>
              </p:nvSpPr>
              <p:spPr>
                <a:xfrm>
                  <a:off x="2498400" y="-929900"/>
                  <a:ext cx="7875" cy="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" h="106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4" name="Google Shape;1214;p30"/>
                <p:cNvSpPr/>
                <p:nvPr/>
              </p:nvSpPr>
              <p:spPr>
                <a:xfrm>
                  <a:off x="2506250" y="-937750"/>
                  <a:ext cx="15750" cy="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" h="315" fill="none" extrusionOk="0">
                      <a:moveTo>
                        <a:pt x="629" y="1"/>
                      </a:moveTo>
                      <a:lnTo>
                        <a:pt x="629" y="1"/>
                      </a:lnTo>
                      <a:lnTo>
                        <a:pt x="1" y="315"/>
                      </a:lnTo>
                      <a:lnTo>
                        <a:pt x="1" y="315"/>
                      </a:lnTo>
                      <a:lnTo>
                        <a:pt x="629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5" name="Google Shape;1215;p30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extrusionOk="0">
                      <a:moveTo>
                        <a:pt x="8173" y="1"/>
                      </a:move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6" name="Google Shape;1216;p30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fill="none" extrusionOk="0">
                      <a:moveTo>
                        <a:pt x="9535" y="1"/>
                      </a:moveTo>
                      <a:lnTo>
                        <a:pt x="9535" y="1"/>
                      </a:lnTo>
                      <a:lnTo>
                        <a:pt x="8173" y="1"/>
                      </a:ln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020" y="3563"/>
                      </a:lnTo>
                      <a:lnTo>
                        <a:pt x="7125" y="3563"/>
                      </a:lnTo>
                      <a:lnTo>
                        <a:pt x="7125" y="3563"/>
                      </a:lnTo>
                      <a:lnTo>
                        <a:pt x="7335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8382" y="3354"/>
                      </a:lnTo>
                      <a:lnTo>
                        <a:pt x="8382" y="3354"/>
                      </a:lnTo>
                      <a:lnTo>
                        <a:pt x="8592" y="3354"/>
                      </a:lnTo>
                      <a:lnTo>
                        <a:pt x="8592" y="3354"/>
                      </a:lnTo>
                      <a:lnTo>
                        <a:pt x="9535" y="3354"/>
                      </a:lnTo>
                      <a:lnTo>
                        <a:pt x="9535" y="3354"/>
                      </a:lnTo>
                      <a:lnTo>
                        <a:pt x="10373" y="3354"/>
                      </a:lnTo>
                      <a:lnTo>
                        <a:pt x="10373" y="3354"/>
                      </a:lnTo>
                      <a:lnTo>
                        <a:pt x="10583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lnTo>
                        <a:pt x="953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7" name="Google Shape;1217;p30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extrusionOk="0">
                      <a:moveTo>
                        <a:pt x="9326" y="1"/>
                      </a:move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8" name="Google Shape;1218;p30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fill="none" extrusionOk="0">
                      <a:moveTo>
                        <a:pt x="9326" y="1"/>
                      </a:moveTo>
                      <a:lnTo>
                        <a:pt x="9326" y="1"/>
                      </a:ln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9326" y="12574"/>
                      </a:lnTo>
                      <a:lnTo>
                        <a:pt x="9326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19" name="Google Shape;1219;p30"/>
              <p:cNvGrpSpPr/>
              <p:nvPr/>
            </p:nvGrpSpPr>
            <p:grpSpPr>
              <a:xfrm>
                <a:off x="7502977" y="3185015"/>
                <a:ext cx="596397" cy="596376"/>
                <a:chOff x="7252362" y="2945404"/>
                <a:chExt cx="1046678" cy="1046825"/>
              </a:xfrm>
            </p:grpSpPr>
            <p:sp>
              <p:nvSpPr>
                <p:cNvPr id="1220" name="Google Shape;1220;p30"/>
                <p:cNvSpPr/>
                <p:nvPr/>
              </p:nvSpPr>
              <p:spPr>
                <a:xfrm>
                  <a:off x="7252362" y="2945404"/>
                  <a:ext cx="1046678" cy="104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1" name="Google Shape;1221;p30"/>
                <p:cNvSpPr/>
                <p:nvPr/>
              </p:nvSpPr>
              <p:spPr>
                <a:xfrm>
                  <a:off x="7252362" y="2945404"/>
                  <a:ext cx="1046678" cy="104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2" name="Google Shape;1222;p30"/>
                <p:cNvSpPr/>
                <p:nvPr/>
              </p:nvSpPr>
              <p:spPr>
                <a:xfrm>
                  <a:off x="7357018" y="3050067"/>
                  <a:ext cx="837366" cy="837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3" name="Google Shape;1223;p30"/>
                <p:cNvSpPr/>
                <p:nvPr/>
              </p:nvSpPr>
              <p:spPr>
                <a:xfrm>
                  <a:off x="7406261" y="3099314"/>
                  <a:ext cx="738880" cy="738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4" name="Google Shape;1224;p30"/>
                <p:cNvSpPr/>
                <p:nvPr/>
              </p:nvSpPr>
              <p:spPr>
                <a:xfrm>
                  <a:off x="7646364" y="3240941"/>
                  <a:ext cx="258673" cy="4495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2" h="7650" extrusionOk="0">
                      <a:moveTo>
                        <a:pt x="1677" y="1"/>
                      </a:moveTo>
                      <a:lnTo>
                        <a:pt x="1677" y="106"/>
                      </a:lnTo>
                      <a:lnTo>
                        <a:pt x="1677" y="734"/>
                      </a:lnTo>
                      <a:lnTo>
                        <a:pt x="1572" y="734"/>
                      </a:lnTo>
                      <a:lnTo>
                        <a:pt x="944" y="944"/>
                      </a:lnTo>
                      <a:lnTo>
                        <a:pt x="525" y="1363"/>
                      </a:lnTo>
                      <a:lnTo>
                        <a:pt x="210" y="1782"/>
                      </a:lnTo>
                      <a:lnTo>
                        <a:pt x="105" y="2411"/>
                      </a:lnTo>
                      <a:lnTo>
                        <a:pt x="210" y="2935"/>
                      </a:lnTo>
                      <a:lnTo>
                        <a:pt x="420" y="3354"/>
                      </a:lnTo>
                      <a:lnTo>
                        <a:pt x="629" y="3668"/>
                      </a:lnTo>
                      <a:lnTo>
                        <a:pt x="1048" y="3877"/>
                      </a:lnTo>
                      <a:lnTo>
                        <a:pt x="1991" y="4297"/>
                      </a:lnTo>
                      <a:lnTo>
                        <a:pt x="2725" y="4611"/>
                      </a:lnTo>
                      <a:lnTo>
                        <a:pt x="3039" y="4820"/>
                      </a:lnTo>
                      <a:lnTo>
                        <a:pt x="3144" y="5030"/>
                      </a:lnTo>
                      <a:lnTo>
                        <a:pt x="3144" y="5240"/>
                      </a:lnTo>
                      <a:lnTo>
                        <a:pt x="3144" y="5449"/>
                      </a:lnTo>
                      <a:lnTo>
                        <a:pt x="2934" y="5659"/>
                      </a:lnTo>
                      <a:lnTo>
                        <a:pt x="2725" y="5868"/>
                      </a:lnTo>
                      <a:lnTo>
                        <a:pt x="1887" y="5868"/>
                      </a:lnTo>
                      <a:lnTo>
                        <a:pt x="1467" y="5659"/>
                      </a:lnTo>
                      <a:lnTo>
                        <a:pt x="1258" y="5344"/>
                      </a:lnTo>
                      <a:lnTo>
                        <a:pt x="1153" y="5030"/>
                      </a:lnTo>
                      <a:lnTo>
                        <a:pt x="1153" y="4925"/>
                      </a:lnTo>
                      <a:lnTo>
                        <a:pt x="1153" y="4820"/>
                      </a:lnTo>
                      <a:lnTo>
                        <a:pt x="105" y="4820"/>
                      </a:lnTo>
                      <a:lnTo>
                        <a:pt x="1" y="4925"/>
                      </a:lnTo>
                      <a:lnTo>
                        <a:pt x="1" y="5135"/>
                      </a:lnTo>
                      <a:lnTo>
                        <a:pt x="105" y="5763"/>
                      </a:lnTo>
                      <a:lnTo>
                        <a:pt x="420" y="6287"/>
                      </a:lnTo>
                      <a:lnTo>
                        <a:pt x="944" y="6706"/>
                      </a:lnTo>
                      <a:lnTo>
                        <a:pt x="1572" y="6916"/>
                      </a:lnTo>
                      <a:lnTo>
                        <a:pt x="1677" y="6916"/>
                      </a:lnTo>
                      <a:lnTo>
                        <a:pt x="1677" y="7545"/>
                      </a:lnTo>
                      <a:lnTo>
                        <a:pt x="1677" y="7649"/>
                      </a:lnTo>
                      <a:lnTo>
                        <a:pt x="2725" y="7649"/>
                      </a:lnTo>
                      <a:lnTo>
                        <a:pt x="2725" y="7545"/>
                      </a:lnTo>
                      <a:lnTo>
                        <a:pt x="2725" y="6916"/>
                      </a:lnTo>
                      <a:lnTo>
                        <a:pt x="3458" y="6706"/>
                      </a:lnTo>
                      <a:lnTo>
                        <a:pt x="3982" y="6287"/>
                      </a:lnTo>
                      <a:lnTo>
                        <a:pt x="4296" y="5868"/>
                      </a:lnTo>
                      <a:lnTo>
                        <a:pt x="4401" y="5240"/>
                      </a:lnTo>
                      <a:lnTo>
                        <a:pt x="4296" y="4716"/>
                      </a:lnTo>
                      <a:lnTo>
                        <a:pt x="4087" y="4297"/>
                      </a:lnTo>
                      <a:lnTo>
                        <a:pt x="3773" y="3982"/>
                      </a:lnTo>
                      <a:lnTo>
                        <a:pt x="3458" y="3773"/>
                      </a:lnTo>
                      <a:lnTo>
                        <a:pt x="2515" y="3354"/>
                      </a:lnTo>
                      <a:lnTo>
                        <a:pt x="1782" y="3039"/>
                      </a:lnTo>
                      <a:lnTo>
                        <a:pt x="1363" y="2830"/>
                      </a:lnTo>
                      <a:lnTo>
                        <a:pt x="1258" y="2620"/>
                      </a:lnTo>
                      <a:lnTo>
                        <a:pt x="1258" y="2411"/>
                      </a:lnTo>
                      <a:lnTo>
                        <a:pt x="1363" y="2201"/>
                      </a:lnTo>
                      <a:lnTo>
                        <a:pt x="1467" y="1992"/>
                      </a:lnTo>
                      <a:lnTo>
                        <a:pt x="1782" y="1782"/>
                      </a:lnTo>
                      <a:lnTo>
                        <a:pt x="2096" y="1782"/>
                      </a:lnTo>
                      <a:lnTo>
                        <a:pt x="2515" y="1887"/>
                      </a:lnTo>
                      <a:lnTo>
                        <a:pt x="2830" y="1992"/>
                      </a:lnTo>
                      <a:lnTo>
                        <a:pt x="3144" y="2306"/>
                      </a:lnTo>
                      <a:lnTo>
                        <a:pt x="3144" y="2620"/>
                      </a:lnTo>
                      <a:lnTo>
                        <a:pt x="3144" y="2725"/>
                      </a:lnTo>
                      <a:lnTo>
                        <a:pt x="3249" y="2830"/>
                      </a:lnTo>
                      <a:lnTo>
                        <a:pt x="4296" y="2830"/>
                      </a:lnTo>
                      <a:lnTo>
                        <a:pt x="4296" y="2725"/>
                      </a:lnTo>
                      <a:lnTo>
                        <a:pt x="4296" y="2620"/>
                      </a:lnTo>
                      <a:lnTo>
                        <a:pt x="4192" y="1992"/>
                      </a:lnTo>
                      <a:lnTo>
                        <a:pt x="3877" y="1363"/>
                      </a:lnTo>
                      <a:lnTo>
                        <a:pt x="3353" y="1049"/>
                      </a:lnTo>
                      <a:lnTo>
                        <a:pt x="2725" y="734"/>
                      </a:lnTo>
                      <a:lnTo>
                        <a:pt x="2725" y="106"/>
                      </a:lnTo>
                      <a:lnTo>
                        <a:pt x="2725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225" name="Google Shape;1225;p30"/>
          <p:cNvGrpSpPr/>
          <p:nvPr/>
        </p:nvGrpSpPr>
        <p:grpSpPr>
          <a:xfrm>
            <a:off x="-1000525" y="-101705"/>
            <a:ext cx="2767361" cy="1468780"/>
            <a:chOff x="-1000525" y="-101705"/>
            <a:chExt cx="2767361" cy="1468780"/>
          </a:xfrm>
        </p:grpSpPr>
        <p:sp>
          <p:nvSpPr>
            <p:cNvPr id="1226" name="Google Shape;1226;p30"/>
            <p:cNvSpPr/>
            <p:nvPr/>
          </p:nvSpPr>
          <p:spPr>
            <a:xfrm rot="10800000" flipH="1">
              <a:off x="-1000525" y="-101705"/>
              <a:ext cx="2767361" cy="1075416"/>
            </a:xfrm>
            <a:custGeom>
              <a:avLst/>
              <a:gdLst/>
              <a:ahLst/>
              <a:cxnLst/>
              <a:rect l="l" t="t" r="r" b="b"/>
              <a:pathLst>
                <a:path w="36672" h="14251" extrusionOk="0">
                  <a:moveTo>
                    <a:pt x="25461" y="1"/>
                  </a:moveTo>
                  <a:lnTo>
                    <a:pt x="24413" y="106"/>
                  </a:lnTo>
                  <a:lnTo>
                    <a:pt x="23575" y="211"/>
                  </a:lnTo>
                  <a:lnTo>
                    <a:pt x="22737" y="525"/>
                  </a:lnTo>
                  <a:lnTo>
                    <a:pt x="21899" y="839"/>
                  </a:lnTo>
                  <a:lnTo>
                    <a:pt x="21270" y="1154"/>
                  </a:lnTo>
                  <a:lnTo>
                    <a:pt x="20641" y="1573"/>
                  </a:lnTo>
                  <a:lnTo>
                    <a:pt x="19489" y="2516"/>
                  </a:lnTo>
                  <a:lnTo>
                    <a:pt x="18651" y="3459"/>
                  </a:lnTo>
                  <a:lnTo>
                    <a:pt x="18127" y="4297"/>
                  </a:lnTo>
                  <a:lnTo>
                    <a:pt x="17603" y="5030"/>
                  </a:lnTo>
                  <a:lnTo>
                    <a:pt x="14983" y="5030"/>
                  </a:lnTo>
                  <a:lnTo>
                    <a:pt x="13621" y="5240"/>
                  </a:lnTo>
                  <a:lnTo>
                    <a:pt x="12154" y="5554"/>
                  </a:lnTo>
                  <a:lnTo>
                    <a:pt x="11421" y="5764"/>
                  </a:lnTo>
                  <a:lnTo>
                    <a:pt x="10792" y="6183"/>
                  </a:lnTo>
                  <a:lnTo>
                    <a:pt x="10059" y="6497"/>
                  </a:lnTo>
                  <a:lnTo>
                    <a:pt x="9535" y="7021"/>
                  </a:lnTo>
                  <a:lnTo>
                    <a:pt x="8906" y="7545"/>
                  </a:lnTo>
                  <a:lnTo>
                    <a:pt x="8487" y="8173"/>
                  </a:lnTo>
                  <a:lnTo>
                    <a:pt x="8173" y="8907"/>
                  </a:lnTo>
                  <a:lnTo>
                    <a:pt x="7859" y="9850"/>
                  </a:lnTo>
                  <a:lnTo>
                    <a:pt x="7754" y="10793"/>
                  </a:lnTo>
                  <a:lnTo>
                    <a:pt x="7754" y="11841"/>
                  </a:lnTo>
                  <a:lnTo>
                    <a:pt x="7021" y="11526"/>
                  </a:lnTo>
                  <a:lnTo>
                    <a:pt x="6287" y="11317"/>
                  </a:lnTo>
                  <a:lnTo>
                    <a:pt x="5658" y="11212"/>
                  </a:lnTo>
                  <a:lnTo>
                    <a:pt x="4401" y="11212"/>
                  </a:lnTo>
                  <a:lnTo>
                    <a:pt x="3877" y="11317"/>
                  </a:lnTo>
                  <a:lnTo>
                    <a:pt x="2830" y="11631"/>
                  </a:lnTo>
                  <a:lnTo>
                    <a:pt x="1991" y="12155"/>
                  </a:lnTo>
                  <a:lnTo>
                    <a:pt x="1258" y="12679"/>
                  </a:lnTo>
                  <a:lnTo>
                    <a:pt x="734" y="13307"/>
                  </a:lnTo>
                  <a:lnTo>
                    <a:pt x="315" y="13727"/>
                  </a:lnTo>
                  <a:lnTo>
                    <a:pt x="1" y="14250"/>
                  </a:lnTo>
                  <a:lnTo>
                    <a:pt x="36567" y="14250"/>
                  </a:lnTo>
                  <a:lnTo>
                    <a:pt x="36672" y="13517"/>
                  </a:lnTo>
                  <a:lnTo>
                    <a:pt x="36672" y="12888"/>
                  </a:lnTo>
                  <a:lnTo>
                    <a:pt x="36567" y="12260"/>
                  </a:lnTo>
                  <a:lnTo>
                    <a:pt x="36462" y="11841"/>
                  </a:lnTo>
                  <a:lnTo>
                    <a:pt x="36253" y="11317"/>
                  </a:lnTo>
                  <a:lnTo>
                    <a:pt x="36043" y="11002"/>
                  </a:lnTo>
                  <a:lnTo>
                    <a:pt x="35415" y="10478"/>
                  </a:lnTo>
                  <a:lnTo>
                    <a:pt x="34786" y="10059"/>
                  </a:lnTo>
                  <a:lnTo>
                    <a:pt x="34262" y="9850"/>
                  </a:lnTo>
                  <a:lnTo>
                    <a:pt x="33633" y="9745"/>
                  </a:lnTo>
                  <a:lnTo>
                    <a:pt x="33633" y="9326"/>
                  </a:lnTo>
                  <a:lnTo>
                    <a:pt x="33633" y="8488"/>
                  </a:lnTo>
                  <a:lnTo>
                    <a:pt x="33529" y="7126"/>
                  </a:lnTo>
                  <a:lnTo>
                    <a:pt x="33319" y="6287"/>
                  </a:lnTo>
                  <a:lnTo>
                    <a:pt x="33109" y="5554"/>
                  </a:lnTo>
                  <a:lnTo>
                    <a:pt x="32795" y="4716"/>
                  </a:lnTo>
                  <a:lnTo>
                    <a:pt x="32481" y="3878"/>
                  </a:lnTo>
                  <a:lnTo>
                    <a:pt x="31957" y="3039"/>
                  </a:lnTo>
                  <a:lnTo>
                    <a:pt x="31328" y="2306"/>
                  </a:lnTo>
                  <a:lnTo>
                    <a:pt x="30595" y="1677"/>
                  </a:lnTo>
                  <a:lnTo>
                    <a:pt x="29652" y="1049"/>
                  </a:lnTo>
                  <a:lnTo>
                    <a:pt x="28604" y="630"/>
                  </a:lnTo>
                  <a:lnTo>
                    <a:pt x="27347" y="211"/>
                  </a:lnTo>
                  <a:lnTo>
                    <a:pt x="26404" y="106"/>
                  </a:lnTo>
                  <a:lnTo>
                    <a:pt x="254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27" name="Google Shape;1227;p30"/>
            <p:cNvGrpSpPr/>
            <p:nvPr/>
          </p:nvGrpSpPr>
          <p:grpSpPr>
            <a:xfrm>
              <a:off x="260038" y="728975"/>
              <a:ext cx="622713" cy="638100"/>
              <a:chOff x="260038" y="728975"/>
              <a:chExt cx="622713" cy="638100"/>
            </a:xfrm>
          </p:grpSpPr>
          <p:sp>
            <p:nvSpPr>
              <p:cNvPr id="1228" name="Google Shape;1228;p30"/>
              <p:cNvSpPr/>
              <p:nvPr/>
            </p:nvSpPr>
            <p:spPr>
              <a:xfrm>
                <a:off x="539956" y="728975"/>
                <a:ext cx="342794" cy="346449"/>
              </a:xfrm>
              <a:custGeom>
                <a:avLst/>
                <a:gdLst/>
                <a:ahLst/>
                <a:cxnLst/>
                <a:rect l="l" t="t" r="r" b="b"/>
                <a:pathLst>
                  <a:path w="9849" h="9954" extrusionOk="0">
                    <a:moveTo>
                      <a:pt x="4924" y="0"/>
                    </a:moveTo>
                    <a:lnTo>
                      <a:pt x="4505" y="105"/>
                    </a:lnTo>
                    <a:lnTo>
                      <a:pt x="4191" y="315"/>
                    </a:lnTo>
                    <a:lnTo>
                      <a:pt x="3981" y="734"/>
                    </a:lnTo>
                    <a:lnTo>
                      <a:pt x="3877" y="1153"/>
                    </a:lnTo>
                    <a:lnTo>
                      <a:pt x="3877" y="3877"/>
                    </a:lnTo>
                    <a:lnTo>
                      <a:pt x="1048" y="3877"/>
                    </a:lnTo>
                    <a:lnTo>
                      <a:pt x="733" y="3982"/>
                    </a:lnTo>
                    <a:lnTo>
                      <a:pt x="314" y="4191"/>
                    </a:lnTo>
                    <a:lnTo>
                      <a:pt x="105" y="4610"/>
                    </a:lnTo>
                    <a:lnTo>
                      <a:pt x="0" y="5030"/>
                    </a:lnTo>
                    <a:lnTo>
                      <a:pt x="105" y="5344"/>
                    </a:lnTo>
                    <a:lnTo>
                      <a:pt x="314" y="5763"/>
                    </a:lnTo>
                    <a:lnTo>
                      <a:pt x="733" y="5973"/>
                    </a:lnTo>
                    <a:lnTo>
                      <a:pt x="1048" y="6077"/>
                    </a:lnTo>
                    <a:lnTo>
                      <a:pt x="3877" y="6077"/>
                    </a:lnTo>
                    <a:lnTo>
                      <a:pt x="3877" y="8801"/>
                    </a:lnTo>
                    <a:lnTo>
                      <a:pt x="3981" y="9221"/>
                    </a:lnTo>
                    <a:lnTo>
                      <a:pt x="4191" y="9640"/>
                    </a:lnTo>
                    <a:lnTo>
                      <a:pt x="4505" y="9849"/>
                    </a:lnTo>
                    <a:lnTo>
                      <a:pt x="4924" y="9954"/>
                    </a:lnTo>
                    <a:lnTo>
                      <a:pt x="5344" y="9849"/>
                    </a:lnTo>
                    <a:lnTo>
                      <a:pt x="5763" y="9640"/>
                    </a:lnTo>
                    <a:lnTo>
                      <a:pt x="5972" y="9221"/>
                    </a:lnTo>
                    <a:lnTo>
                      <a:pt x="6077" y="8801"/>
                    </a:lnTo>
                    <a:lnTo>
                      <a:pt x="6077" y="6077"/>
                    </a:lnTo>
                    <a:lnTo>
                      <a:pt x="8801" y="6077"/>
                    </a:lnTo>
                    <a:lnTo>
                      <a:pt x="9325" y="5973"/>
                    </a:lnTo>
                    <a:lnTo>
                      <a:pt x="9639" y="5658"/>
                    </a:lnTo>
                    <a:lnTo>
                      <a:pt x="9849" y="5344"/>
                    </a:lnTo>
                    <a:lnTo>
                      <a:pt x="9849" y="4820"/>
                    </a:lnTo>
                    <a:lnTo>
                      <a:pt x="9744" y="4506"/>
                    </a:lnTo>
                    <a:lnTo>
                      <a:pt x="9535" y="4191"/>
                    </a:lnTo>
                    <a:lnTo>
                      <a:pt x="9220" y="3982"/>
                    </a:lnTo>
                    <a:lnTo>
                      <a:pt x="8801" y="3877"/>
                    </a:lnTo>
                    <a:lnTo>
                      <a:pt x="6077" y="3877"/>
                    </a:lnTo>
                    <a:lnTo>
                      <a:pt x="6077" y="1153"/>
                    </a:lnTo>
                    <a:lnTo>
                      <a:pt x="5972" y="734"/>
                    </a:lnTo>
                    <a:lnTo>
                      <a:pt x="5763" y="419"/>
                    </a:lnTo>
                    <a:lnTo>
                      <a:pt x="5448" y="210"/>
                    </a:lnTo>
                    <a:lnTo>
                      <a:pt x="502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30"/>
              <p:cNvSpPr/>
              <p:nvPr/>
            </p:nvSpPr>
            <p:spPr>
              <a:xfrm>
                <a:off x="260038" y="1118225"/>
                <a:ext cx="246225" cy="248850"/>
              </a:xfrm>
              <a:custGeom>
                <a:avLst/>
                <a:gdLst/>
                <a:ahLst/>
                <a:cxnLst/>
                <a:rect l="l" t="t" r="r" b="b"/>
                <a:pathLst>
                  <a:path w="9849" h="9954" extrusionOk="0">
                    <a:moveTo>
                      <a:pt x="4924" y="0"/>
                    </a:moveTo>
                    <a:lnTo>
                      <a:pt x="4505" y="105"/>
                    </a:lnTo>
                    <a:lnTo>
                      <a:pt x="4191" y="315"/>
                    </a:lnTo>
                    <a:lnTo>
                      <a:pt x="3981" y="734"/>
                    </a:lnTo>
                    <a:lnTo>
                      <a:pt x="3877" y="1153"/>
                    </a:lnTo>
                    <a:lnTo>
                      <a:pt x="3877" y="3877"/>
                    </a:lnTo>
                    <a:lnTo>
                      <a:pt x="1048" y="3877"/>
                    </a:lnTo>
                    <a:lnTo>
                      <a:pt x="733" y="3982"/>
                    </a:lnTo>
                    <a:lnTo>
                      <a:pt x="314" y="4191"/>
                    </a:lnTo>
                    <a:lnTo>
                      <a:pt x="105" y="4610"/>
                    </a:lnTo>
                    <a:lnTo>
                      <a:pt x="0" y="5030"/>
                    </a:lnTo>
                    <a:lnTo>
                      <a:pt x="105" y="5344"/>
                    </a:lnTo>
                    <a:lnTo>
                      <a:pt x="314" y="5763"/>
                    </a:lnTo>
                    <a:lnTo>
                      <a:pt x="733" y="5973"/>
                    </a:lnTo>
                    <a:lnTo>
                      <a:pt x="1048" y="6077"/>
                    </a:lnTo>
                    <a:lnTo>
                      <a:pt x="3877" y="6077"/>
                    </a:lnTo>
                    <a:lnTo>
                      <a:pt x="3877" y="8801"/>
                    </a:lnTo>
                    <a:lnTo>
                      <a:pt x="3981" y="9221"/>
                    </a:lnTo>
                    <a:lnTo>
                      <a:pt x="4191" y="9640"/>
                    </a:lnTo>
                    <a:lnTo>
                      <a:pt x="4505" y="9849"/>
                    </a:lnTo>
                    <a:lnTo>
                      <a:pt x="4924" y="9954"/>
                    </a:lnTo>
                    <a:lnTo>
                      <a:pt x="5344" y="9849"/>
                    </a:lnTo>
                    <a:lnTo>
                      <a:pt x="5763" y="9640"/>
                    </a:lnTo>
                    <a:lnTo>
                      <a:pt x="5972" y="9221"/>
                    </a:lnTo>
                    <a:lnTo>
                      <a:pt x="6077" y="8801"/>
                    </a:lnTo>
                    <a:lnTo>
                      <a:pt x="6077" y="6077"/>
                    </a:lnTo>
                    <a:lnTo>
                      <a:pt x="8801" y="6077"/>
                    </a:lnTo>
                    <a:lnTo>
                      <a:pt x="9325" y="5973"/>
                    </a:lnTo>
                    <a:lnTo>
                      <a:pt x="9639" y="5658"/>
                    </a:lnTo>
                    <a:lnTo>
                      <a:pt x="9849" y="5344"/>
                    </a:lnTo>
                    <a:lnTo>
                      <a:pt x="9849" y="4820"/>
                    </a:lnTo>
                    <a:lnTo>
                      <a:pt x="9744" y="4506"/>
                    </a:lnTo>
                    <a:lnTo>
                      <a:pt x="9535" y="4191"/>
                    </a:lnTo>
                    <a:lnTo>
                      <a:pt x="9220" y="3982"/>
                    </a:lnTo>
                    <a:lnTo>
                      <a:pt x="8801" y="3877"/>
                    </a:lnTo>
                    <a:lnTo>
                      <a:pt x="6077" y="3877"/>
                    </a:lnTo>
                    <a:lnTo>
                      <a:pt x="6077" y="1153"/>
                    </a:lnTo>
                    <a:lnTo>
                      <a:pt x="5972" y="734"/>
                    </a:lnTo>
                    <a:lnTo>
                      <a:pt x="5763" y="419"/>
                    </a:lnTo>
                    <a:lnTo>
                      <a:pt x="5448" y="210"/>
                    </a:lnTo>
                    <a:lnTo>
                      <a:pt x="502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30" name="Google Shape;1230;p30"/>
          <p:cNvGrpSpPr/>
          <p:nvPr/>
        </p:nvGrpSpPr>
        <p:grpSpPr>
          <a:xfrm>
            <a:off x="7291086" y="-42890"/>
            <a:ext cx="2785378" cy="1729655"/>
            <a:chOff x="7291086" y="-42890"/>
            <a:chExt cx="2785378" cy="1729655"/>
          </a:xfrm>
        </p:grpSpPr>
        <p:sp>
          <p:nvSpPr>
            <p:cNvPr id="1231" name="Google Shape;1231;p30"/>
            <p:cNvSpPr/>
            <p:nvPr/>
          </p:nvSpPr>
          <p:spPr>
            <a:xfrm rot="10800000">
              <a:off x="7291086" y="-42890"/>
              <a:ext cx="2785378" cy="957790"/>
            </a:xfrm>
            <a:custGeom>
              <a:avLst/>
              <a:gdLst/>
              <a:ahLst/>
              <a:cxnLst/>
              <a:rect l="l" t="t" r="r" b="b"/>
              <a:pathLst>
                <a:path w="29862" h="10269" extrusionOk="0">
                  <a:moveTo>
                    <a:pt x="14040" y="0"/>
                  </a:moveTo>
                  <a:lnTo>
                    <a:pt x="13202" y="105"/>
                  </a:lnTo>
                  <a:lnTo>
                    <a:pt x="12469" y="315"/>
                  </a:lnTo>
                  <a:lnTo>
                    <a:pt x="11735" y="524"/>
                  </a:lnTo>
                  <a:lnTo>
                    <a:pt x="11002" y="734"/>
                  </a:lnTo>
                  <a:lnTo>
                    <a:pt x="10373" y="1153"/>
                  </a:lnTo>
                  <a:lnTo>
                    <a:pt x="9744" y="1572"/>
                  </a:lnTo>
                  <a:lnTo>
                    <a:pt x="9116" y="1991"/>
                  </a:lnTo>
                  <a:lnTo>
                    <a:pt x="8592" y="2515"/>
                  </a:lnTo>
                  <a:lnTo>
                    <a:pt x="8173" y="3039"/>
                  </a:lnTo>
                  <a:lnTo>
                    <a:pt x="7754" y="3668"/>
                  </a:lnTo>
                  <a:lnTo>
                    <a:pt x="7544" y="4401"/>
                  </a:lnTo>
                  <a:lnTo>
                    <a:pt x="7335" y="5134"/>
                  </a:lnTo>
                  <a:lnTo>
                    <a:pt x="7230" y="5868"/>
                  </a:lnTo>
                  <a:lnTo>
                    <a:pt x="7230" y="6706"/>
                  </a:lnTo>
                  <a:lnTo>
                    <a:pt x="7439" y="7649"/>
                  </a:lnTo>
                  <a:lnTo>
                    <a:pt x="7439" y="7649"/>
                  </a:lnTo>
                  <a:lnTo>
                    <a:pt x="6182" y="7439"/>
                  </a:lnTo>
                  <a:lnTo>
                    <a:pt x="5030" y="7335"/>
                  </a:lnTo>
                  <a:lnTo>
                    <a:pt x="4401" y="7335"/>
                  </a:lnTo>
                  <a:lnTo>
                    <a:pt x="3772" y="7439"/>
                  </a:lnTo>
                  <a:lnTo>
                    <a:pt x="2725" y="7754"/>
                  </a:lnTo>
                  <a:lnTo>
                    <a:pt x="1782" y="8278"/>
                  </a:lnTo>
                  <a:lnTo>
                    <a:pt x="1153" y="8802"/>
                  </a:lnTo>
                  <a:lnTo>
                    <a:pt x="629" y="9325"/>
                  </a:lnTo>
                  <a:lnTo>
                    <a:pt x="210" y="9745"/>
                  </a:lnTo>
                  <a:lnTo>
                    <a:pt x="0" y="10268"/>
                  </a:lnTo>
                  <a:lnTo>
                    <a:pt x="29861" y="10268"/>
                  </a:lnTo>
                  <a:lnTo>
                    <a:pt x="29652" y="9535"/>
                  </a:lnTo>
                  <a:lnTo>
                    <a:pt x="29337" y="8802"/>
                  </a:lnTo>
                  <a:lnTo>
                    <a:pt x="28918" y="7963"/>
                  </a:lnTo>
                  <a:lnTo>
                    <a:pt x="28185" y="7125"/>
                  </a:lnTo>
                  <a:lnTo>
                    <a:pt x="27766" y="6706"/>
                  </a:lnTo>
                  <a:lnTo>
                    <a:pt x="27242" y="6392"/>
                  </a:lnTo>
                  <a:lnTo>
                    <a:pt x="26613" y="6077"/>
                  </a:lnTo>
                  <a:lnTo>
                    <a:pt x="25880" y="5868"/>
                  </a:lnTo>
                  <a:lnTo>
                    <a:pt x="25146" y="5658"/>
                  </a:lnTo>
                  <a:lnTo>
                    <a:pt x="23470" y="5658"/>
                  </a:lnTo>
                  <a:lnTo>
                    <a:pt x="22737" y="5763"/>
                  </a:lnTo>
                  <a:lnTo>
                    <a:pt x="21898" y="5973"/>
                  </a:lnTo>
                  <a:lnTo>
                    <a:pt x="20955" y="6182"/>
                  </a:lnTo>
                  <a:lnTo>
                    <a:pt x="20955" y="5449"/>
                  </a:lnTo>
                  <a:lnTo>
                    <a:pt x="20955" y="4715"/>
                  </a:lnTo>
                  <a:lnTo>
                    <a:pt x="20851" y="4087"/>
                  </a:lnTo>
                  <a:lnTo>
                    <a:pt x="20641" y="3458"/>
                  </a:lnTo>
                  <a:lnTo>
                    <a:pt x="20431" y="2829"/>
                  </a:lnTo>
                  <a:lnTo>
                    <a:pt x="20117" y="2305"/>
                  </a:lnTo>
                  <a:lnTo>
                    <a:pt x="19698" y="1886"/>
                  </a:lnTo>
                  <a:lnTo>
                    <a:pt x="19279" y="1467"/>
                  </a:lnTo>
                  <a:lnTo>
                    <a:pt x="18860" y="1153"/>
                  </a:lnTo>
                  <a:lnTo>
                    <a:pt x="18336" y="839"/>
                  </a:lnTo>
                  <a:lnTo>
                    <a:pt x="17288" y="315"/>
                  </a:lnTo>
                  <a:lnTo>
                    <a:pt x="16031" y="105"/>
                  </a:lnTo>
                  <a:lnTo>
                    <a:pt x="1477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2" name="Google Shape;1232;p30"/>
            <p:cNvGrpSpPr/>
            <p:nvPr/>
          </p:nvGrpSpPr>
          <p:grpSpPr>
            <a:xfrm>
              <a:off x="8081117" y="728967"/>
              <a:ext cx="957665" cy="957798"/>
              <a:chOff x="6998782" y="3853079"/>
              <a:chExt cx="957665" cy="957798"/>
            </a:xfrm>
          </p:grpSpPr>
          <p:grpSp>
            <p:nvGrpSpPr>
              <p:cNvPr id="1233" name="Google Shape;1233;p30"/>
              <p:cNvGrpSpPr/>
              <p:nvPr/>
            </p:nvGrpSpPr>
            <p:grpSpPr>
              <a:xfrm>
                <a:off x="6998782" y="3853079"/>
                <a:ext cx="957665" cy="957798"/>
                <a:chOff x="5211251" y="5483994"/>
                <a:chExt cx="539347" cy="539422"/>
              </a:xfrm>
            </p:grpSpPr>
            <p:sp>
              <p:nvSpPr>
                <p:cNvPr id="1234" name="Google Shape;1234;p30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5" name="Google Shape;1235;p30"/>
                <p:cNvSpPr/>
                <p:nvPr/>
              </p:nvSpPr>
              <p:spPr>
                <a:xfrm>
                  <a:off x="5211251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6" name="Google Shape;1236;p30"/>
                <p:cNvSpPr/>
                <p:nvPr/>
              </p:nvSpPr>
              <p:spPr>
                <a:xfrm>
                  <a:off x="5265180" y="5537927"/>
                  <a:ext cx="431490" cy="431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7" name="Google Shape;1237;p30"/>
                <p:cNvSpPr/>
                <p:nvPr/>
              </p:nvSpPr>
              <p:spPr>
                <a:xfrm>
                  <a:off x="5290554" y="5563304"/>
                  <a:ext cx="380741" cy="380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238" name="Google Shape;1238;p30"/>
              <p:cNvSpPr/>
              <p:nvPr/>
            </p:nvSpPr>
            <p:spPr>
              <a:xfrm>
                <a:off x="7359266" y="4126292"/>
                <a:ext cx="236685" cy="411360"/>
              </a:xfrm>
              <a:custGeom>
                <a:avLst/>
                <a:gdLst/>
                <a:ahLst/>
                <a:cxnLst/>
                <a:rect l="l" t="t" r="r" b="b"/>
                <a:pathLst>
                  <a:path w="4402" h="7650" extrusionOk="0">
                    <a:moveTo>
                      <a:pt x="1677" y="1"/>
                    </a:moveTo>
                    <a:lnTo>
                      <a:pt x="1677" y="106"/>
                    </a:lnTo>
                    <a:lnTo>
                      <a:pt x="1677" y="734"/>
                    </a:lnTo>
                    <a:lnTo>
                      <a:pt x="1572" y="734"/>
                    </a:lnTo>
                    <a:lnTo>
                      <a:pt x="944" y="944"/>
                    </a:lnTo>
                    <a:lnTo>
                      <a:pt x="525" y="1363"/>
                    </a:lnTo>
                    <a:lnTo>
                      <a:pt x="210" y="1782"/>
                    </a:lnTo>
                    <a:lnTo>
                      <a:pt x="105" y="2411"/>
                    </a:lnTo>
                    <a:lnTo>
                      <a:pt x="210" y="2935"/>
                    </a:lnTo>
                    <a:lnTo>
                      <a:pt x="420" y="3354"/>
                    </a:lnTo>
                    <a:lnTo>
                      <a:pt x="629" y="3668"/>
                    </a:lnTo>
                    <a:lnTo>
                      <a:pt x="1048" y="3877"/>
                    </a:lnTo>
                    <a:lnTo>
                      <a:pt x="1991" y="4297"/>
                    </a:lnTo>
                    <a:lnTo>
                      <a:pt x="2725" y="4611"/>
                    </a:lnTo>
                    <a:lnTo>
                      <a:pt x="3039" y="4820"/>
                    </a:lnTo>
                    <a:lnTo>
                      <a:pt x="3144" y="5030"/>
                    </a:lnTo>
                    <a:lnTo>
                      <a:pt x="3144" y="5240"/>
                    </a:lnTo>
                    <a:lnTo>
                      <a:pt x="3144" y="5449"/>
                    </a:lnTo>
                    <a:lnTo>
                      <a:pt x="2934" y="5659"/>
                    </a:lnTo>
                    <a:lnTo>
                      <a:pt x="2725" y="5868"/>
                    </a:lnTo>
                    <a:lnTo>
                      <a:pt x="1887" y="5868"/>
                    </a:lnTo>
                    <a:lnTo>
                      <a:pt x="1467" y="5659"/>
                    </a:lnTo>
                    <a:lnTo>
                      <a:pt x="1258" y="5344"/>
                    </a:lnTo>
                    <a:lnTo>
                      <a:pt x="1153" y="5030"/>
                    </a:lnTo>
                    <a:lnTo>
                      <a:pt x="1153" y="4925"/>
                    </a:lnTo>
                    <a:lnTo>
                      <a:pt x="1153" y="4820"/>
                    </a:lnTo>
                    <a:lnTo>
                      <a:pt x="105" y="4820"/>
                    </a:lnTo>
                    <a:lnTo>
                      <a:pt x="1" y="4925"/>
                    </a:lnTo>
                    <a:lnTo>
                      <a:pt x="1" y="5135"/>
                    </a:lnTo>
                    <a:lnTo>
                      <a:pt x="105" y="5763"/>
                    </a:lnTo>
                    <a:lnTo>
                      <a:pt x="420" y="6287"/>
                    </a:lnTo>
                    <a:lnTo>
                      <a:pt x="944" y="6706"/>
                    </a:lnTo>
                    <a:lnTo>
                      <a:pt x="1572" y="6916"/>
                    </a:lnTo>
                    <a:lnTo>
                      <a:pt x="1677" y="6916"/>
                    </a:lnTo>
                    <a:lnTo>
                      <a:pt x="1677" y="7545"/>
                    </a:lnTo>
                    <a:lnTo>
                      <a:pt x="1677" y="7649"/>
                    </a:lnTo>
                    <a:lnTo>
                      <a:pt x="2725" y="7649"/>
                    </a:lnTo>
                    <a:lnTo>
                      <a:pt x="2725" y="7545"/>
                    </a:lnTo>
                    <a:lnTo>
                      <a:pt x="2725" y="6916"/>
                    </a:lnTo>
                    <a:lnTo>
                      <a:pt x="3458" y="6706"/>
                    </a:lnTo>
                    <a:lnTo>
                      <a:pt x="3982" y="6287"/>
                    </a:lnTo>
                    <a:lnTo>
                      <a:pt x="4296" y="5868"/>
                    </a:lnTo>
                    <a:lnTo>
                      <a:pt x="4401" y="5240"/>
                    </a:lnTo>
                    <a:lnTo>
                      <a:pt x="4296" y="4716"/>
                    </a:lnTo>
                    <a:lnTo>
                      <a:pt x="4087" y="4297"/>
                    </a:lnTo>
                    <a:lnTo>
                      <a:pt x="3773" y="3982"/>
                    </a:lnTo>
                    <a:lnTo>
                      <a:pt x="3458" y="3773"/>
                    </a:lnTo>
                    <a:lnTo>
                      <a:pt x="2515" y="3354"/>
                    </a:lnTo>
                    <a:lnTo>
                      <a:pt x="1782" y="3039"/>
                    </a:lnTo>
                    <a:lnTo>
                      <a:pt x="1363" y="2830"/>
                    </a:lnTo>
                    <a:lnTo>
                      <a:pt x="1258" y="2620"/>
                    </a:lnTo>
                    <a:lnTo>
                      <a:pt x="1258" y="2411"/>
                    </a:lnTo>
                    <a:lnTo>
                      <a:pt x="1363" y="2201"/>
                    </a:lnTo>
                    <a:lnTo>
                      <a:pt x="1467" y="1992"/>
                    </a:lnTo>
                    <a:lnTo>
                      <a:pt x="1782" y="1782"/>
                    </a:lnTo>
                    <a:lnTo>
                      <a:pt x="2096" y="1782"/>
                    </a:lnTo>
                    <a:lnTo>
                      <a:pt x="2515" y="1887"/>
                    </a:lnTo>
                    <a:lnTo>
                      <a:pt x="2830" y="1992"/>
                    </a:lnTo>
                    <a:lnTo>
                      <a:pt x="3144" y="2306"/>
                    </a:lnTo>
                    <a:lnTo>
                      <a:pt x="3144" y="2620"/>
                    </a:lnTo>
                    <a:lnTo>
                      <a:pt x="3144" y="2725"/>
                    </a:lnTo>
                    <a:lnTo>
                      <a:pt x="3249" y="2830"/>
                    </a:lnTo>
                    <a:lnTo>
                      <a:pt x="4296" y="2830"/>
                    </a:lnTo>
                    <a:lnTo>
                      <a:pt x="4296" y="2725"/>
                    </a:lnTo>
                    <a:lnTo>
                      <a:pt x="4296" y="2620"/>
                    </a:lnTo>
                    <a:lnTo>
                      <a:pt x="4192" y="1992"/>
                    </a:lnTo>
                    <a:lnTo>
                      <a:pt x="3877" y="1363"/>
                    </a:lnTo>
                    <a:lnTo>
                      <a:pt x="3353" y="1049"/>
                    </a:lnTo>
                    <a:lnTo>
                      <a:pt x="2725" y="734"/>
                    </a:lnTo>
                    <a:lnTo>
                      <a:pt x="2725" y="106"/>
                    </a:lnTo>
                    <a:lnTo>
                      <a:pt x="27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39" name="Google Shape;1239;p30"/>
          <p:cNvGrpSpPr/>
          <p:nvPr/>
        </p:nvGrpSpPr>
        <p:grpSpPr>
          <a:xfrm>
            <a:off x="7446900" y="4308370"/>
            <a:ext cx="2767361" cy="1075416"/>
            <a:chOff x="7446900" y="4308370"/>
            <a:chExt cx="2767361" cy="1075416"/>
          </a:xfrm>
        </p:grpSpPr>
        <p:sp>
          <p:nvSpPr>
            <p:cNvPr id="1240" name="Google Shape;1240;p30"/>
            <p:cNvSpPr/>
            <p:nvPr/>
          </p:nvSpPr>
          <p:spPr>
            <a:xfrm>
              <a:off x="7446900" y="4308370"/>
              <a:ext cx="2767361" cy="1075416"/>
            </a:xfrm>
            <a:custGeom>
              <a:avLst/>
              <a:gdLst/>
              <a:ahLst/>
              <a:cxnLst/>
              <a:rect l="l" t="t" r="r" b="b"/>
              <a:pathLst>
                <a:path w="36672" h="14251" extrusionOk="0">
                  <a:moveTo>
                    <a:pt x="25461" y="1"/>
                  </a:moveTo>
                  <a:lnTo>
                    <a:pt x="24413" y="106"/>
                  </a:lnTo>
                  <a:lnTo>
                    <a:pt x="23575" y="211"/>
                  </a:lnTo>
                  <a:lnTo>
                    <a:pt x="22737" y="525"/>
                  </a:lnTo>
                  <a:lnTo>
                    <a:pt x="21899" y="839"/>
                  </a:lnTo>
                  <a:lnTo>
                    <a:pt x="21270" y="1154"/>
                  </a:lnTo>
                  <a:lnTo>
                    <a:pt x="20641" y="1573"/>
                  </a:lnTo>
                  <a:lnTo>
                    <a:pt x="19489" y="2516"/>
                  </a:lnTo>
                  <a:lnTo>
                    <a:pt x="18651" y="3459"/>
                  </a:lnTo>
                  <a:lnTo>
                    <a:pt x="18127" y="4297"/>
                  </a:lnTo>
                  <a:lnTo>
                    <a:pt x="17603" y="5030"/>
                  </a:lnTo>
                  <a:lnTo>
                    <a:pt x="14983" y="5030"/>
                  </a:lnTo>
                  <a:lnTo>
                    <a:pt x="13621" y="5240"/>
                  </a:lnTo>
                  <a:lnTo>
                    <a:pt x="12154" y="5554"/>
                  </a:lnTo>
                  <a:lnTo>
                    <a:pt x="11421" y="5764"/>
                  </a:lnTo>
                  <a:lnTo>
                    <a:pt x="10792" y="6183"/>
                  </a:lnTo>
                  <a:lnTo>
                    <a:pt x="10059" y="6497"/>
                  </a:lnTo>
                  <a:lnTo>
                    <a:pt x="9535" y="7021"/>
                  </a:lnTo>
                  <a:lnTo>
                    <a:pt x="8906" y="7545"/>
                  </a:lnTo>
                  <a:lnTo>
                    <a:pt x="8487" y="8173"/>
                  </a:lnTo>
                  <a:lnTo>
                    <a:pt x="8173" y="8907"/>
                  </a:lnTo>
                  <a:lnTo>
                    <a:pt x="7859" y="9850"/>
                  </a:lnTo>
                  <a:lnTo>
                    <a:pt x="7754" y="10793"/>
                  </a:lnTo>
                  <a:lnTo>
                    <a:pt x="7754" y="11841"/>
                  </a:lnTo>
                  <a:lnTo>
                    <a:pt x="7021" y="11526"/>
                  </a:lnTo>
                  <a:lnTo>
                    <a:pt x="6287" y="11317"/>
                  </a:lnTo>
                  <a:lnTo>
                    <a:pt x="5658" y="11212"/>
                  </a:lnTo>
                  <a:lnTo>
                    <a:pt x="4401" y="11212"/>
                  </a:lnTo>
                  <a:lnTo>
                    <a:pt x="3877" y="11317"/>
                  </a:lnTo>
                  <a:lnTo>
                    <a:pt x="2830" y="11631"/>
                  </a:lnTo>
                  <a:lnTo>
                    <a:pt x="1991" y="12155"/>
                  </a:lnTo>
                  <a:lnTo>
                    <a:pt x="1258" y="12679"/>
                  </a:lnTo>
                  <a:lnTo>
                    <a:pt x="734" y="13307"/>
                  </a:lnTo>
                  <a:lnTo>
                    <a:pt x="315" y="13727"/>
                  </a:lnTo>
                  <a:lnTo>
                    <a:pt x="1" y="14250"/>
                  </a:lnTo>
                  <a:lnTo>
                    <a:pt x="36567" y="14250"/>
                  </a:lnTo>
                  <a:lnTo>
                    <a:pt x="36672" y="13517"/>
                  </a:lnTo>
                  <a:lnTo>
                    <a:pt x="36672" y="12888"/>
                  </a:lnTo>
                  <a:lnTo>
                    <a:pt x="36567" y="12260"/>
                  </a:lnTo>
                  <a:lnTo>
                    <a:pt x="36462" y="11841"/>
                  </a:lnTo>
                  <a:lnTo>
                    <a:pt x="36253" y="11317"/>
                  </a:lnTo>
                  <a:lnTo>
                    <a:pt x="36043" y="11002"/>
                  </a:lnTo>
                  <a:lnTo>
                    <a:pt x="35415" y="10478"/>
                  </a:lnTo>
                  <a:lnTo>
                    <a:pt x="34786" y="10059"/>
                  </a:lnTo>
                  <a:lnTo>
                    <a:pt x="34262" y="9850"/>
                  </a:lnTo>
                  <a:lnTo>
                    <a:pt x="33633" y="9745"/>
                  </a:lnTo>
                  <a:lnTo>
                    <a:pt x="33633" y="9326"/>
                  </a:lnTo>
                  <a:lnTo>
                    <a:pt x="33633" y="8488"/>
                  </a:lnTo>
                  <a:lnTo>
                    <a:pt x="33529" y="7126"/>
                  </a:lnTo>
                  <a:lnTo>
                    <a:pt x="33319" y="6287"/>
                  </a:lnTo>
                  <a:lnTo>
                    <a:pt x="33109" y="5554"/>
                  </a:lnTo>
                  <a:lnTo>
                    <a:pt x="32795" y="4716"/>
                  </a:lnTo>
                  <a:lnTo>
                    <a:pt x="32481" y="3878"/>
                  </a:lnTo>
                  <a:lnTo>
                    <a:pt x="31957" y="3039"/>
                  </a:lnTo>
                  <a:lnTo>
                    <a:pt x="31328" y="2306"/>
                  </a:lnTo>
                  <a:lnTo>
                    <a:pt x="30595" y="1677"/>
                  </a:lnTo>
                  <a:lnTo>
                    <a:pt x="29652" y="1049"/>
                  </a:lnTo>
                  <a:lnTo>
                    <a:pt x="28604" y="630"/>
                  </a:lnTo>
                  <a:lnTo>
                    <a:pt x="27347" y="211"/>
                  </a:lnTo>
                  <a:lnTo>
                    <a:pt x="26404" y="106"/>
                  </a:lnTo>
                  <a:lnTo>
                    <a:pt x="254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1" name="Google Shape;1241;p30"/>
            <p:cNvGrpSpPr/>
            <p:nvPr/>
          </p:nvGrpSpPr>
          <p:grpSpPr>
            <a:xfrm>
              <a:off x="7446900" y="4378785"/>
              <a:ext cx="1435500" cy="464177"/>
              <a:chOff x="7127825" y="3379235"/>
              <a:chExt cx="1435500" cy="464177"/>
            </a:xfrm>
          </p:grpSpPr>
          <p:sp>
            <p:nvSpPr>
              <p:cNvPr id="1242" name="Google Shape;1242;p30"/>
              <p:cNvSpPr/>
              <p:nvPr/>
            </p:nvSpPr>
            <p:spPr>
              <a:xfrm>
                <a:off x="7127825" y="3729113"/>
                <a:ext cx="1435500" cy="1143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43" name="Google Shape;1243;p30"/>
              <p:cNvGrpSpPr/>
              <p:nvPr/>
            </p:nvGrpSpPr>
            <p:grpSpPr>
              <a:xfrm>
                <a:off x="7329773" y="3572060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1244" name="Google Shape;1244;p30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5" name="Google Shape;1245;p30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6" name="Google Shape;1246;p30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7" name="Google Shape;1247;p30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8" name="Google Shape;1248;p30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9" name="Google Shape;1249;p30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50" name="Google Shape;1250;p30"/>
              <p:cNvGrpSpPr/>
              <p:nvPr/>
            </p:nvGrpSpPr>
            <p:grpSpPr>
              <a:xfrm>
                <a:off x="7456473" y="3379235"/>
                <a:ext cx="1031612" cy="199441"/>
                <a:chOff x="1772600" y="-1034697"/>
                <a:chExt cx="3840699" cy="742522"/>
              </a:xfrm>
            </p:grpSpPr>
            <p:sp>
              <p:nvSpPr>
                <p:cNvPr id="1251" name="Google Shape;1251;p30"/>
                <p:cNvSpPr/>
                <p:nvPr/>
              </p:nvSpPr>
              <p:spPr>
                <a:xfrm>
                  <a:off x="1772600" y="-1034697"/>
                  <a:ext cx="384069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85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8185" y="5449"/>
                      </a:lnTo>
                      <a:lnTo>
                        <a:pt x="2818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2" name="Google Shape;1252;p30"/>
                <p:cNvSpPr/>
                <p:nvPr/>
              </p:nvSpPr>
              <p:spPr>
                <a:xfrm>
                  <a:off x="2015292" y="-1034697"/>
                  <a:ext cx="35702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3" name="Google Shape;1253;p30"/>
                <p:cNvSpPr/>
                <p:nvPr/>
              </p:nvSpPr>
              <p:spPr>
                <a:xfrm>
                  <a:off x="5027758" y="-1034697"/>
                  <a:ext cx="357157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2620" y="5449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4" name="Google Shape;1254;p30"/>
                <p:cNvSpPr/>
                <p:nvPr/>
              </p:nvSpPr>
              <p:spPr>
                <a:xfrm>
                  <a:off x="2714890" y="-1034697"/>
                  <a:ext cx="428425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5" name="Google Shape;1255;p30"/>
                <p:cNvSpPr/>
                <p:nvPr/>
              </p:nvSpPr>
              <p:spPr>
                <a:xfrm>
                  <a:off x="4328161" y="-1034697"/>
                  <a:ext cx="428561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5" h="5449" extrusionOk="0">
                      <a:moveTo>
                        <a:pt x="1" y="1"/>
                      </a:moveTo>
                      <a:lnTo>
                        <a:pt x="1" y="5449"/>
                      </a:lnTo>
                      <a:lnTo>
                        <a:pt x="3144" y="5449"/>
                      </a:lnTo>
                      <a:lnTo>
                        <a:pt x="3144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6" name="Google Shape;1256;p30"/>
                <p:cNvSpPr/>
                <p:nvPr/>
              </p:nvSpPr>
              <p:spPr>
                <a:xfrm>
                  <a:off x="3471583" y="-1034697"/>
                  <a:ext cx="528309" cy="742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7" h="5449" extrusionOk="0">
                      <a:moveTo>
                        <a:pt x="0" y="1"/>
                      </a:moveTo>
                      <a:lnTo>
                        <a:pt x="0" y="5449"/>
                      </a:lnTo>
                      <a:lnTo>
                        <a:pt x="3877" y="5449"/>
                      </a:lnTo>
                      <a:lnTo>
                        <a:pt x="3877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nek Devanagari"/>
              <a:buNone/>
              <a:defRPr sz="2800" b="1">
                <a:solidFill>
                  <a:schemeClr val="dk1"/>
                </a:solidFill>
                <a:latin typeface="Anek Devanagari"/>
                <a:ea typeface="Anek Devanagari"/>
                <a:cs typeface="Anek Devanagari"/>
                <a:sym typeface="Anek Devanaga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chivo"/>
              <a:buChar char="●"/>
              <a:defRPr sz="18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7" r:id="rId3"/>
    <p:sldLayoutId id="2147483658" r:id="rId4"/>
    <p:sldLayoutId id="2147483662" r:id="rId5"/>
    <p:sldLayoutId id="2147483663" r:id="rId6"/>
    <p:sldLayoutId id="2147483666" r:id="rId7"/>
    <p:sldLayoutId id="2147483671" r:id="rId8"/>
    <p:sldLayoutId id="2147483676" r:id="rId9"/>
    <p:sldLayoutId id="2147483677" r:id="rId10"/>
    <p:sldLayoutId id="2147483678" r:id="rId11"/>
    <p:sldLayoutId id="2147483679" r:id="rId12"/>
    <p:sldLayoutId id="2147483682" r:id="rId13"/>
    <p:sldLayoutId id="2147483683" r:id="rId14"/>
    <p:sldLayoutId id="2147483684" r:id="rId15"/>
    <p:sldLayoutId id="2147483685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oridastudentfinancialaidsg.org/SAPHome/SAPHom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floridastudentfinancialaidsg.org/ReportPage.aspx?RData=RName=PSI%20Eligible%20List%26RFolderName=SSFAD/Administration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0" name="Google Shape;1690;p43"/>
          <p:cNvSpPr txBox="1">
            <a:spLocks noGrp="1"/>
          </p:cNvSpPr>
          <p:nvPr>
            <p:ph type="ctrTitle"/>
          </p:nvPr>
        </p:nvSpPr>
        <p:spPr>
          <a:xfrm>
            <a:off x="739125" y="2068282"/>
            <a:ext cx="3990900" cy="17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Bright Futures</a:t>
            </a:r>
            <a:endParaRPr dirty="0"/>
          </a:p>
        </p:txBody>
      </p:sp>
      <p:sp>
        <p:nvSpPr>
          <p:cNvPr id="1692" name="Google Shape;1692;p43"/>
          <p:cNvSpPr txBox="1">
            <a:spLocks noGrp="1"/>
          </p:cNvSpPr>
          <p:nvPr>
            <p:ph type="title" idx="2"/>
          </p:nvPr>
        </p:nvSpPr>
        <p:spPr>
          <a:xfrm>
            <a:off x="739125" y="1097182"/>
            <a:ext cx="3990900" cy="9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dirty="0"/>
            </a:br>
            <a:r>
              <a:rPr lang="en" dirty="0"/>
              <a:t>How to navigate:</a:t>
            </a:r>
            <a:endParaRPr dirty="0"/>
          </a:p>
        </p:txBody>
      </p:sp>
      <p:grpSp>
        <p:nvGrpSpPr>
          <p:cNvPr id="1693" name="Google Shape;1693;p43"/>
          <p:cNvGrpSpPr/>
          <p:nvPr/>
        </p:nvGrpSpPr>
        <p:grpSpPr>
          <a:xfrm>
            <a:off x="4730027" y="935870"/>
            <a:ext cx="3674851" cy="3271759"/>
            <a:chOff x="4702252" y="935788"/>
            <a:chExt cx="3674851" cy="3271759"/>
          </a:xfrm>
        </p:grpSpPr>
        <p:grpSp>
          <p:nvGrpSpPr>
            <p:cNvPr id="1694" name="Google Shape;1694;p43"/>
            <p:cNvGrpSpPr/>
            <p:nvPr/>
          </p:nvGrpSpPr>
          <p:grpSpPr>
            <a:xfrm>
              <a:off x="7850409" y="1800193"/>
              <a:ext cx="526694" cy="838220"/>
              <a:chOff x="7000883" y="-1611205"/>
              <a:chExt cx="715616" cy="1138887"/>
            </a:xfrm>
          </p:grpSpPr>
          <p:grpSp>
            <p:nvGrpSpPr>
              <p:cNvPr id="1695" name="Google Shape;1695;p43"/>
              <p:cNvGrpSpPr/>
              <p:nvPr/>
            </p:nvGrpSpPr>
            <p:grpSpPr>
              <a:xfrm>
                <a:off x="7000883" y="-1611205"/>
                <a:ext cx="715616" cy="732379"/>
                <a:chOff x="2071425" y="-1359475"/>
                <a:chExt cx="1118500" cy="1144700"/>
              </a:xfrm>
            </p:grpSpPr>
            <p:sp>
              <p:nvSpPr>
                <p:cNvPr id="1696" name="Google Shape;1696;p43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extrusionOk="0">
                      <a:moveTo>
                        <a:pt x="629" y="0"/>
                      </a:moveTo>
                      <a:lnTo>
                        <a:pt x="420" y="105"/>
                      </a:lnTo>
                      <a:lnTo>
                        <a:pt x="210" y="210"/>
                      </a:lnTo>
                      <a:lnTo>
                        <a:pt x="105" y="315"/>
                      </a:lnTo>
                      <a:lnTo>
                        <a:pt x="1" y="629"/>
                      </a:lnTo>
                      <a:lnTo>
                        <a:pt x="1" y="839"/>
                      </a:lnTo>
                      <a:lnTo>
                        <a:pt x="105" y="1048"/>
                      </a:lnTo>
                      <a:lnTo>
                        <a:pt x="21270" y="27242"/>
                      </a:lnTo>
                      <a:lnTo>
                        <a:pt x="21480" y="27451"/>
                      </a:lnTo>
                      <a:lnTo>
                        <a:pt x="21794" y="27451"/>
                      </a:lnTo>
                      <a:lnTo>
                        <a:pt x="22108" y="27347"/>
                      </a:lnTo>
                      <a:lnTo>
                        <a:pt x="22213" y="27242"/>
                      </a:lnTo>
                      <a:lnTo>
                        <a:pt x="22318" y="27032"/>
                      </a:lnTo>
                      <a:lnTo>
                        <a:pt x="22422" y="26823"/>
                      </a:lnTo>
                      <a:lnTo>
                        <a:pt x="22318" y="26613"/>
                      </a:lnTo>
                      <a:lnTo>
                        <a:pt x="12993" y="420"/>
                      </a:lnTo>
                      <a:lnTo>
                        <a:pt x="12783" y="210"/>
                      </a:lnTo>
                      <a:lnTo>
                        <a:pt x="12574" y="105"/>
                      </a:lnTo>
                      <a:lnTo>
                        <a:pt x="12155" y="105"/>
                      </a:lnTo>
                      <a:lnTo>
                        <a:pt x="11945" y="210"/>
                      </a:lnTo>
                      <a:lnTo>
                        <a:pt x="11735" y="420"/>
                      </a:lnTo>
                      <a:lnTo>
                        <a:pt x="11735" y="629"/>
                      </a:lnTo>
                      <a:lnTo>
                        <a:pt x="11735" y="943"/>
                      </a:lnTo>
                      <a:lnTo>
                        <a:pt x="19908" y="23575"/>
                      </a:lnTo>
                      <a:lnTo>
                        <a:pt x="1048" y="315"/>
                      </a:lnTo>
                      <a:lnTo>
                        <a:pt x="944" y="105"/>
                      </a:lnTo>
                      <a:lnTo>
                        <a:pt x="62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7" name="Google Shape;1697;p43"/>
                <p:cNvSpPr/>
                <p:nvPr/>
              </p:nvSpPr>
              <p:spPr>
                <a:xfrm>
                  <a:off x="2087150" y="-901075"/>
                  <a:ext cx="560575" cy="686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23" h="27452" fill="none" extrusionOk="0">
                      <a:moveTo>
                        <a:pt x="21794" y="27451"/>
                      </a:moveTo>
                      <a:lnTo>
                        <a:pt x="21794" y="27451"/>
                      </a:lnTo>
                      <a:lnTo>
                        <a:pt x="21480" y="27451"/>
                      </a:lnTo>
                      <a:lnTo>
                        <a:pt x="21270" y="27242"/>
                      </a:lnTo>
                      <a:lnTo>
                        <a:pt x="105" y="1048"/>
                      </a:lnTo>
                      <a:lnTo>
                        <a:pt x="105" y="1048"/>
                      </a:lnTo>
                      <a:lnTo>
                        <a:pt x="1" y="839"/>
                      </a:lnTo>
                      <a:lnTo>
                        <a:pt x="1" y="629"/>
                      </a:lnTo>
                      <a:lnTo>
                        <a:pt x="105" y="315"/>
                      </a:lnTo>
                      <a:lnTo>
                        <a:pt x="210" y="210"/>
                      </a:lnTo>
                      <a:lnTo>
                        <a:pt x="210" y="210"/>
                      </a:lnTo>
                      <a:lnTo>
                        <a:pt x="420" y="105"/>
                      </a:lnTo>
                      <a:lnTo>
                        <a:pt x="629" y="0"/>
                      </a:lnTo>
                      <a:lnTo>
                        <a:pt x="944" y="105"/>
                      </a:lnTo>
                      <a:lnTo>
                        <a:pt x="1048" y="315"/>
                      </a:lnTo>
                      <a:lnTo>
                        <a:pt x="19908" y="23575"/>
                      </a:lnTo>
                      <a:lnTo>
                        <a:pt x="11735" y="943"/>
                      </a:lnTo>
                      <a:lnTo>
                        <a:pt x="11735" y="943"/>
                      </a:lnTo>
                      <a:lnTo>
                        <a:pt x="11735" y="629"/>
                      </a:lnTo>
                      <a:lnTo>
                        <a:pt x="11735" y="420"/>
                      </a:lnTo>
                      <a:lnTo>
                        <a:pt x="11945" y="210"/>
                      </a:lnTo>
                      <a:lnTo>
                        <a:pt x="12155" y="105"/>
                      </a:lnTo>
                      <a:lnTo>
                        <a:pt x="12155" y="105"/>
                      </a:lnTo>
                      <a:lnTo>
                        <a:pt x="12364" y="105"/>
                      </a:lnTo>
                      <a:lnTo>
                        <a:pt x="12574" y="105"/>
                      </a:lnTo>
                      <a:lnTo>
                        <a:pt x="12783" y="210"/>
                      </a:lnTo>
                      <a:lnTo>
                        <a:pt x="12993" y="420"/>
                      </a:lnTo>
                      <a:lnTo>
                        <a:pt x="22318" y="26613"/>
                      </a:lnTo>
                      <a:lnTo>
                        <a:pt x="22318" y="26613"/>
                      </a:lnTo>
                      <a:lnTo>
                        <a:pt x="22422" y="26823"/>
                      </a:lnTo>
                      <a:lnTo>
                        <a:pt x="22318" y="27032"/>
                      </a:lnTo>
                      <a:lnTo>
                        <a:pt x="22213" y="27242"/>
                      </a:lnTo>
                      <a:lnTo>
                        <a:pt x="22108" y="27347"/>
                      </a:lnTo>
                      <a:lnTo>
                        <a:pt x="22108" y="27347"/>
                      </a:lnTo>
                      <a:lnTo>
                        <a:pt x="21794" y="27451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8" name="Google Shape;1698;p43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extrusionOk="0">
                      <a:moveTo>
                        <a:pt x="22003" y="0"/>
                      </a:moveTo>
                      <a:lnTo>
                        <a:pt x="21793" y="105"/>
                      </a:lnTo>
                      <a:lnTo>
                        <a:pt x="21584" y="314"/>
                      </a:lnTo>
                      <a:lnTo>
                        <a:pt x="2410" y="23889"/>
                      </a:lnTo>
                      <a:lnTo>
                        <a:pt x="10582" y="1153"/>
                      </a:lnTo>
                      <a:lnTo>
                        <a:pt x="10582" y="943"/>
                      </a:lnTo>
                      <a:lnTo>
                        <a:pt x="10478" y="734"/>
                      </a:lnTo>
                      <a:lnTo>
                        <a:pt x="10373" y="524"/>
                      </a:lnTo>
                      <a:lnTo>
                        <a:pt x="10163" y="419"/>
                      </a:lnTo>
                      <a:lnTo>
                        <a:pt x="9954" y="314"/>
                      </a:lnTo>
                      <a:lnTo>
                        <a:pt x="9639" y="419"/>
                      </a:lnTo>
                      <a:lnTo>
                        <a:pt x="9535" y="524"/>
                      </a:lnTo>
                      <a:lnTo>
                        <a:pt x="9325" y="734"/>
                      </a:lnTo>
                      <a:lnTo>
                        <a:pt x="0" y="26927"/>
                      </a:lnTo>
                      <a:lnTo>
                        <a:pt x="0" y="27137"/>
                      </a:lnTo>
                      <a:lnTo>
                        <a:pt x="0" y="27346"/>
                      </a:lnTo>
                      <a:lnTo>
                        <a:pt x="105" y="27556"/>
                      </a:lnTo>
                      <a:lnTo>
                        <a:pt x="315" y="27661"/>
                      </a:lnTo>
                      <a:lnTo>
                        <a:pt x="629" y="27765"/>
                      </a:lnTo>
                      <a:lnTo>
                        <a:pt x="838" y="27765"/>
                      </a:lnTo>
                      <a:lnTo>
                        <a:pt x="1048" y="27556"/>
                      </a:lnTo>
                      <a:lnTo>
                        <a:pt x="22527" y="1048"/>
                      </a:lnTo>
                      <a:lnTo>
                        <a:pt x="22632" y="838"/>
                      </a:lnTo>
                      <a:lnTo>
                        <a:pt x="22736" y="629"/>
                      </a:lnTo>
                      <a:lnTo>
                        <a:pt x="22632" y="419"/>
                      </a:lnTo>
                      <a:lnTo>
                        <a:pt x="22422" y="210"/>
                      </a:lnTo>
                      <a:lnTo>
                        <a:pt x="22212" y="105"/>
                      </a:lnTo>
                      <a:lnTo>
                        <a:pt x="2200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9" name="Google Shape;1699;p43"/>
                <p:cNvSpPr/>
                <p:nvPr/>
              </p:nvSpPr>
              <p:spPr>
                <a:xfrm>
                  <a:off x="2616275" y="-908925"/>
                  <a:ext cx="568425" cy="69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766" fill="none" extrusionOk="0">
                      <a:moveTo>
                        <a:pt x="629" y="27765"/>
                      </a:moveTo>
                      <a:lnTo>
                        <a:pt x="629" y="27765"/>
                      </a:lnTo>
                      <a:lnTo>
                        <a:pt x="315" y="27661"/>
                      </a:lnTo>
                      <a:lnTo>
                        <a:pt x="315" y="27661"/>
                      </a:lnTo>
                      <a:lnTo>
                        <a:pt x="105" y="27556"/>
                      </a:lnTo>
                      <a:lnTo>
                        <a:pt x="0" y="27346"/>
                      </a:lnTo>
                      <a:lnTo>
                        <a:pt x="0" y="27137"/>
                      </a:lnTo>
                      <a:lnTo>
                        <a:pt x="0" y="26927"/>
                      </a:lnTo>
                      <a:lnTo>
                        <a:pt x="9325" y="734"/>
                      </a:lnTo>
                      <a:lnTo>
                        <a:pt x="9325" y="734"/>
                      </a:lnTo>
                      <a:lnTo>
                        <a:pt x="9535" y="524"/>
                      </a:lnTo>
                      <a:lnTo>
                        <a:pt x="9639" y="419"/>
                      </a:lnTo>
                      <a:lnTo>
                        <a:pt x="9954" y="314"/>
                      </a:lnTo>
                      <a:lnTo>
                        <a:pt x="10163" y="419"/>
                      </a:lnTo>
                      <a:lnTo>
                        <a:pt x="10163" y="419"/>
                      </a:lnTo>
                      <a:lnTo>
                        <a:pt x="10373" y="524"/>
                      </a:lnTo>
                      <a:lnTo>
                        <a:pt x="10478" y="734"/>
                      </a:lnTo>
                      <a:lnTo>
                        <a:pt x="10582" y="943"/>
                      </a:lnTo>
                      <a:lnTo>
                        <a:pt x="10582" y="1153"/>
                      </a:lnTo>
                      <a:lnTo>
                        <a:pt x="2410" y="23889"/>
                      </a:lnTo>
                      <a:lnTo>
                        <a:pt x="21584" y="314"/>
                      </a:lnTo>
                      <a:lnTo>
                        <a:pt x="21584" y="314"/>
                      </a:lnTo>
                      <a:lnTo>
                        <a:pt x="21793" y="105"/>
                      </a:lnTo>
                      <a:lnTo>
                        <a:pt x="22003" y="0"/>
                      </a:lnTo>
                      <a:lnTo>
                        <a:pt x="22212" y="105"/>
                      </a:lnTo>
                      <a:lnTo>
                        <a:pt x="22422" y="210"/>
                      </a:lnTo>
                      <a:lnTo>
                        <a:pt x="22422" y="210"/>
                      </a:lnTo>
                      <a:lnTo>
                        <a:pt x="22632" y="419"/>
                      </a:lnTo>
                      <a:lnTo>
                        <a:pt x="22736" y="629"/>
                      </a:lnTo>
                      <a:lnTo>
                        <a:pt x="22632" y="838"/>
                      </a:lnTo>
                      <a:lnTo>
                        <a:pt x="22527" y="1048"/>
                      </a:lnTo>
                      <a:lnTo>
                        <a:pt x="1048" y="27556"/>
                      </a:lnTo>
                      <a:lnTo>
                        <a:pt x="1048" y="27556"/>
                      </a:lnTo>
                      <a:lnTo>
                        <a:pt x="838" y="27765"/>
                      </a:lnTo>
                      <a:lnTo>
                        <a:pt x="629" y="27765"/>
                      </a:lnTo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0" name="Google Shape;1700;p43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extrusionOk="0">
                      <a:moveTo>
                        <a:pt x="22423" y="1"/>
                      </a:moveTo>
                      <a:lnTo>
                        <a:pt x="20432" y="106"/>
                      </a:lnTo>
                      <a:lnTo>
                        <a:pt x="18546" y="315"/>
                      </a:lnTo>
                      <a:lnTo>
                        <a:pt x="16660" y="629"/>
                      </a:lnTo>
                      <a:lnTo>
                        <a:pt x="14879" y="1153"/>
                      </a:lnTo>
                      <a:lnTo>
                        <a:pt x="13203" y="1887"/>
                      </a:lnTo>
                      <a:lnTo>
                        <a:pt x="11526" y="2620"/>
                      </a:lnTo>
                      <a:lnTo>
                        <a:pt x="9955" y="3563"/>
                      </a:lnTo>
                      <a:lnTo>
                        <a:pt x="8488" y="4506"/>
                      </a:lnTo>
                      <a:lnTo>
                        <a:pt x="7126" y="5659"/>
                      </a:lnTo>
                      <a:lnTo>
                        <a:pt x="5868" y="6916"/>
                      </a:lnTo>
                      <a:lnTo>
                        <a:pt x="4716" y="8278"/>
                      </a:lnTo>
                      <a:lnTo>
                        <a:pt x="3563" y="9640"/>
                      </a:lnTo>
                      <a:lnTo>
                        <a:pt x="2620" y="11107"/>
                      </a:lnTo>
                      <a:lnTo>
                        <a:pt x="1782" y="12679"/>
                      </a:lnTo>
                      <a:lnTo>
                        <a:pt x="1154" y="14355"/>
                      </a:lnTo>
                      <a:lnTo>
                        <a:pt x="525" y="16031"/>
                      </a:lnTo>
                      <a:lnTo>
                        <a:pt x="211" y="17393"/>
                      </a:lnTo>
                      <a:lnTo>
                        <a:pt x="1" y="18756"/>
                      </a:lnTo>
                      <a:lnTo>
                        <a:pt x="1" y="19070"/>
                      </a:lnTo>
                      <a:lnTo>
                        <a:pt x="211" y="19279"/>
                      </a:lnTo>
                      <a:lnTo>
                        <a:pt x="525" y="19384"/>
                      </a:lnTo>
                      <a:lnTo>
                        <a:pt x="839" y="19279"/>
                      </a:lnTo>
                      <a:lnTo>
                        <a:pt x="1887" y="18651"/>
                      </a:lnTo>
                      <a:lnTo>
                        <a:pt x="3144" y="18127"/>
                      </a:lnTo>
                      <a:lnTo>
                        <a:pt x="4402" y="17813"/>
                      </a:lnTo>
                      <a:lnTo>
                        <a:pt x="5659" y="17708"/>
                      </a:lnTo>
                      <a:lnTo>
                        <a:pt x="6707" y="17813"/>
                      </a:lnTo>
                      <a:lnTo>
                        <a:pt x="7754" y="17917"/>
                      </a:lnTo>
                      <a:lnTo>
                        <a:pt x="8697" y="18232"/>
                      </a:lnTo>
                      <a:lnTo>
                        <a:pt x="9536" y="18651"/>
                      </a:lnTo>
                      <a:lnTo>
                        <a:pt x="10374" y="19070"/>
                      </a:lnTo>
                      <a:lnTo>
                        <a:pt x="11107" y="19698"/>
                      </a:lnTo>
                      <a:lnTo>
                        <a:pt x="11841" y="20327"/>
                      </a:lnTo>
                      <a:lnTo>
                        <a:pt x="12469" y="21061"/>
                      </a:lnTo>
                      <a:lnTo>
                        <a:pt x="12679" y="21165"/>
                      </a:lnTo>
                      <a:lnTo>
                        <a:pt x="12888" y="21270"/>
                      </a:lnTo>
                      <a:lnTo>
                        <a:pt x="13203" y="21165"/>
                      </a:lnTo>
                      <a:lnTo>
                        <a:pt x="13412" y="20956"/>
                      </a:lnTo>
                      <a:lnTo>
                        <a:pt x="13622" y="20746"/>
                      </a:lnTo>
                      <a:lnTo>
                        <a:pt x="14146" y="19908"/>
                      </a:lnTo>
                      <a:lnTo>
                        <a:pt x="14774" y="19070"/>
                      </a:lnTo>
                      <a:lnTo>
                        <a:pt x="15298" y="18651"/>
                      </a:lnTo>
                      <a:lnTo>
                        <a:pt x="15612" y="18336"/>
                      </a:lnTo>
                      <a:lnTo>
                        <a:pt x="15927" y="18127"/>
                      </a:lnTo>
                      <a:lnTo>
                        <a:pt x="16451" y="17708"/>
                      </a:lnTo>
                      <a:lnTo>
                        <a:pt x="16765" y="17498"/>
                      </a:lnTo>
                      <a:lnTo>
                        <a:pt x="17079" y="17289"/>
                      </a:lnTo>
                      <a:lnTo>
                        <a:pt x="17394" y="17184"/>
                      </a:lnTo>
                      <a:lnTo>
                        <a:pt x="18022" y="16870"/>
                      </a:lnTo>
                      <a:lnTo>
                        <a:pt x="18651" y="16555"/>
                      </a:lnTo>
                      <a:lnTo>
                        <a:pt x="18860" y="16450"/>
                      </a:lnTo>
                      <a:lnTo>
                        <a:pt x="19070" y="16450"/>
                      </a:lnTo>
                      <a:lnTo>
                        <a:pt x="19384" y="16346"/>
                      </a:lnTo>
                      <a:lnTo>
                        <a:pt x="19594" y="16241"/>
                      </a:lnTo>
                      <a:lnTo>
                        <a:pt x="19908" y="16136"/>
                      </a:lnTo>
                      <a:lnTo>
                        <a:pt x="20223" y="16136"/>
                      </a:lnTo>
                      <a:lnTo>
                        <a:pt x="20537" y="16031"/>
                      </a:lnTo>
                      <a:lnTo>
                        <a:pt x="20851" y="16031"/>
                      </a:lnTo>
                      <a:lnTo>
                        <a:pt x="21166" y="15927"/>
                      </a:lnTo>
                      <a:lnTo>
                        <a:pt x="23471" y="15927"/>
                      </a:lnTo>
                      <a:lnTo>
                        <a:pt x="23890" y="16031"/>
                      </a:lnTo>
                      <a:lnTo>
                        <a:pt x="24309" y="16031"/>
                      </a:lnTo>
                      <a:lnTo>
                        <a:pt x="24623" y="16136"/>
                      </a:lnTo>
                      <a:lnTo>
                        <a:pt x="25252" y="16241"/>
                      </a:lnTo>
                      <a:lnTo>
                        <a:pt x="25461" y="16346"/>
                      </a:lnTo>
                      <a:lnTo>
                        <a:pt x="25671" y="16450"/>
                      </a:lnTo>
                      <a:lnTo>
                        <a:pt x="25880" y="16450"/>
                      </a:lnTo>
                      <a:lnTo>
                        <a:pt x="26090" y="16555"/>
                      </a:lnTo>
                      <a:lnTo>
                        <a:pt x="26823" y="16870"/>
                      </a:lnTo>
                      <a:lnTo>
                        <a:pt x="27347" y="17184"/>
                      </a:lnTo>
                      <a:lnTo>
                        <a:pt x="27662" y="17289"/>
                      </a:lnTo>
                      <a:lnTo>
                        <a:pt x="27976" y="17498"/>
                      </a:lnTo>
                      <a:lnTo>
                        <a:pt x="28290" y="17708"/>
                      </a:lnTo>
                      <a:lnTo>
                        <a:pt x="28814" y="18127"/>
                      </a:lnTo>
                      <a:lnTo>
                        <a:pt x="29128" y="18336"/>
                      </a:lnTo>
                      <a:lnTo>
                        <a:pt x="29652" y="18860"/>
                      </a:lnTo>
                      <a:lnTo>
                        <a:pt x="29862" y="19070"/>
                      </a:lnTo>
                      <a:lnTo>
                        <a:pt x="30176" y="19384"/>
                      </a:lnTo>
                      <a:lnTo>
                        <a:pt x="30595" y="19908"/>
                      </a:lnTo>
                      <a:lnTo>
                        <a:pt x="30700" y="20013"/>
                      </a:lnTo>
                      <a:lnTo>
                        <a:pt x="30805" y="20222"/>
                      </a:lnTo>
                      <a:lnTo>
                        <a:pt x="31329" y="20956"/>
                      </a:lnTo>
                      <a:lnTo>
                        <a:pt x="31538" y="21165"/>
                      </a:lnTo>
                      <a:lnTo>
                        <a:pt x="31748" y="21270"/>
                      </a:lnTo>
                      <a:lnTo>
                        <a:pt x="32062" y="21165"/>
                      </a:lnTo>
                      <a:lnTo>
                        <a:pt x="32272" y="21061"/>
                      </a:lnTo>
                      <a:lnTo>
                        <a:pt x="32900" y="20327"/>
                      </a:lnTo>
                      <a:lnTo>
                        <a:pt x="33634" y="19698"/>
                      </a:lnTo>
                      <a:lnTo>
                        <a:pt x="34367" y="19070"/>
                      </a:lnTo>
                      <a:lnTo>
                        <a:pt x="35205" y="18651"/>
                      </a:lnTo>
                      <a:lnTo>
                        <a:pt x="36044" y="18232"/>
                      </a:lnTo>
                      <a:lnTo>
                        <a:pt x="36987" y="17917"/>
                      </a:lnTo>
                      <a:lnTo>
                        <a:pt x="38034" y="17813"/>
                      </a:lnTo>
                      <a:lnTo>
                        <a:pt x="38977" y="17708"/>
                      </a:lnTo>
                      <a:lnTo>
                        <a:pt x="40339" y="17813"/>
                      </a:lnTo>
                      <a:lnTo>
                        <a:pt x="41701" y="18127"/>
                      </a:lnTo>
                      <a:lnTo>
                        <a:pt x="42854" y="18651"/>
                      </a:lnTo>
                      <a:lnTo>
                        <a:pt x="44006" y="19279"/>
                      </a:lnTo>
                      <a:lnTo>
                        <a:pt x="44216" y="19384"/>
                      </a:lnTo>
                      <a:lnTo>
                        <a:pt x="44530" y="19279"/>
                      </a:lnTo>
                      <a:lnTo>
                        <a:pt x="44740" y="19070"/>
                      </a:lnTo>
                      <a:lnTo>
                        <a:pt x="44740" y="18860"/>
                      </a:lnTo>
                      <a:lnTo>
                        <a:pt x="44530" y="17498"/>
                      </a:lnTo>
                      <a:lnTo>
                        <a:pt x="44216" y="16136"/>
                      </a:lnTo>
                      <a:lnTo>
                        <a:pt x="43692" y="14460"/>
                      </a:lnTo>
                      <a:lnTo>
                        <a:pt x="42959" y="12783"/>
                      </a:lnTo>
                      <a:lnTo>
                        <a:pt x="42121" y="11212"/>
                      </a:lnTo>
                      <a:lnTo>
                        <a:pt x="41178" y="9640"/>
                      </a:lnTo>
                      <a:lnTo>
                        <a:pt x="40130" y="8278"/>
                      </a:lnTo>
                      <a:lnTo>
                        <a:pt x="38873" y="6916"/>
                      </a:lnTo>
                      <a:lnTo>
                        <a:pt x="37615" y="5659"/>
                      </a:lnTo>
                      <a:lnTo>
                        <a:pt x="36253" y="4611"/>
                      </a:lnTo>
                      <a:lnTo>
                        <a:pt x="34786" y="3563"/>
                      </a:lnTo>
                      <a:lnTo>
                        <a:pt x="33215" y="2620"/>
                      </a:lnTo>
                      <a:lnTo>
                        <a:pt x="31538" y="1887"/>
                      </a:lnTo>
                      <a:lnTo>
                        <a:pt x="29862" y="1153"/>
                      </a:lnTo>
                      <a:lnTo>
                        <a:pt x="28081" y="629"/>
                      </a:lnTo>
                      <a:lnTo>
                        <a:pt x="26195" y="315"/>
                      </a:lnTo>
                      <a:lnTo>
                        <a:pt x="24309" y="106"/>
                      </a:lnTo>
                      <a:lnTo>
                        <a:pt x="2242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1" name="Google Shape;1701;p43"/>
                <p:cNvSpPr/>
                <p:nvPr/>
              </p:nvSpPr>
              <p:spPr>
                <a:xfrm>
                  <a:off x="2071425" y="-1359475"/>
                  <a:ext cx="1118500" cy="53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40" h="21271" fill="none" extrusionOk="0">
                      <a:moveTo>
                        <a:pt x="44740" y="18860"/>
                      </a:moveTo>
                      <a:lnTo>
                        <a:pt x="44740" y="18860"/>
                      </a:lnTo>
                      <a:lnTo>
                        <a:pt x="44740" y="19070"/>
                      </a:lnTo>
                      <a:lnTo>
                        <a:pt x="44530" y="19279"/>
                      </a:lnTo>
                      <a:lnTo>
                        <a:pt x="44216" y="19384"/>
                      </a:lnTo>
                      <a:lnTo>
                        <a:pt x="44006" y="19279"/>
                      </a:lnTo>
                      <a:lnTo>
                        <a:pt x="44006" y="19279"/>
                      </a:lnTo>
                      <a:lnTo>
                        <a:pt x="42854" y="18651"/>
                      </a:lnTo>
                      <a:lnTo>
                        <a:pt x="41701" y="18127"/>
                      </a:lnTo>
                      <a:lnTo>
                        <a:pt x="40339" y="17813"/>
                      </a:lnTo>
                      <a:lnTo>
                        <a:pt x="38977" y="17708"/>
                      </a:lnTo>
                      <a:lnTo>
                        <a:pt x="38977" y="17708"/>
                      </a:lnTo>
                      <a:lnTo>
                        <a:pt x="38034" y="17813"/>
                      </a:lnTo>
                      <a:lnTo>
                        <a:pt x="36987" y="17917"/>
                      </a:lnTo>
                      <a:lnTo>
                        <a:pt x="36044" y="18232"/>
                      </a:lnTo>
                      <a:lnTo>
                        <a:pt x="35205" y="18651"/>
                      </a:lnTo>
                      <a:lnTo>
                        <a:pt x="34367" y="19070"/>
                      </a:lnTo>
                      <a:lnTo>
                        <a:pt x="33634" y="19698"/>
                      </a:lnTo>
                      <a:lnTo>
                        <a:pt x="32900" y="20327"/>
                      </a:lnTo>
                      <a:lnTo>
                        <a:pt x="32272" y="21061"/>
                      </a:lnTo>
                      <a:lnTo>
                        <a:pt x="32272" y="21061"/>
                      </a:lnTo>
                      <a:lnTo>
                        <a:pt x="32062" y="21165"/>
                      </a:lnTo>
                      <a:lnTo>
                        <a:pt x="31748" y="21270"/>
                      </a:lnTo>
                      <a:lnTo>
                        <a:pt x="31748" y="21270"/>
                      </a:lnTo>
                      <a:lnTo>
                        <a:pt x="31538" y="21165"/>
                      </a:lnTo>
                      <a:lnTo>
                        <a:pt x="31329" y="20956"/>
                      </a:lnTo>
                      <a:lnTo>
                        <a:pt x="31329" y="20956"/>
                      </a:lnTo>
                      <a:lnTo>
                        <a:pt x="30805" y="20222"/>
                      </a:lnTo>
                      <a:lnTo>
                        <a:pt x="30805" y="20222"/>
                      </a:lnTo>
                      <a:lnTo>
                        <a:pt x="30700" y="20013"/>
                      </a:lnTo>
                      <a:lnTo>
                        <a:pt x="30700" y="20013"/>
                      </a:lnTo>
                      <a:lnTo>
                        <a:pt x="30595" y="19908"/>
                      </a:lnTo>
                      <a:lnTo>
                        <a:pt x="30595" y="19908"/>
                      </a:lnTo>
                      <a:lnTo>
                        <a:pt x="30176" y="19384"/>
                      </a:lnTo>
                      <a:lnTo>
                        <a:pt x="30176" y="19384"/>
                      </a:lnTo>
                      <a:lnTo>
                        <a:pt x="29862" y="19070"/>
                      </a:lnTo>
                      <a:lnTo>
                        <a:pt x="29862" y="19070"/>
                      </a:lnTo>
                      <a:lnTo>
                        <a:pt x="29652" y="18860"/>
                      </a:lnTo>
                      <a:lnTo>
                        <a:pt x="29652" y="18860"/>
                      </a:lnTo>
                      <a:lnTo>
                        <a:pt x="29128" y="18336"/>
                      </a:lnTo>
                      <a:lnTo>
                        <a:pt x="29128" y="18336"/>
                      </a:lnTo>
                      <a:lnTo>
                        <a:pt x="28814" y="18127"/>
                      </a:lnTo>
                      <a:lnTo>
                        <a:pt x="28814" y="18127"/>
                      </a:lnTo>
                      <a:lnTo>
                        <a:pt x="28290" y="17708"/>
                      </a:lnTo>
                      <a:lnTo>
                        <a:pt x="28290" y="17708"/>
                      </a:lnTo>
                      <a:lnTo>
                        <a:pt x="27976" y="17498"/>
                      </a:lnTo>
                      <a:lnTo>
                        <a:pt x="27976" y="17498"/>
                      </a:lnTo>
                      <a:lnTo>
                        <a:pt x="27662" y="17289"/>
                      </a:lnTo>
                      <a:lnTo>
                        <a:pt x="27662" y="17289"/>
                      </a:lnTo>
                      <a:lnTo>
                        <a:pt x="27347" y="17184"/>
                      </a:lnTo>
                      <a:lnTo>
                        <a:pt x="27347" y="17184"/>
                      </a:lnTo>
                      <a:lnTo>
                        <a:pt x="26823" y="16870"/>
                      </a:lnTo>
                      <a:lnTo>
                        <a:pt x="26823" y="16870"/>
                      </a:lnTo>
                      <a:lnTo>
                        <a:pt x="26090" y="16555"/>
                      </a:lnTo>
                      <a:lnTo>
                        <a:pt x="26090" y="16555"/>
                      </a:lnTo>
                      <a:lnTo>
                        <a:pt x="25880" y="16450"/>
                      </a:lnTo>
                      <a:lnTo>
                        <a:pt x="25880" y="16450"/>
                      </a:lnTo>
                      <a:lnTo>
                        <a:pt x="25671" y="16450"/>
                      </a:lnTo>
                      <a:lnTo>
                        <a:pt x="25671" y="16450"/>
                      </a:lnTo>
                      <a:lnTo>
                        <a:pt x="25461" y="16346"/>
                      </a:lnTo>
                      <a:lnTo>
                        <a:pt x="25461" y="16346"/>
                      </a:lnTo>
                      <a:lnTo>
                        <a:pt x="25252" y="16241"/>
                      </a:lnTo>
                      <a:lnTo>
                        <a:pt x="25252" y="16241"/>
                      </a:lnTo>
                      <a:lnTo>
                        <a:pt x="24623" y="16136"/>
                      </a:lnTo>
                      <a:lnTo>
                        <a:pt x="24623" y="16136"/>
                      </a:lnTo>
                      <a:lnTo>
                        <a:pt x="24309" y="16031"/>
                      </a:lnTo>
                      <a:lnTo>
                        <a:pt x="24309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890" y="16031"/>
                      </a:lnTo>
                      <a:lnTo>
                        <a:pt x="23471" y="15927"/>
                      </a:lnTo>
                      <a:lnTo>
                        <a:pt x="23471" y="15927"/>
                      </a:lnTo>
                      <a:lnTo>
                        <a:pt x="23261" y="15927"/>
                      </a:lnTo>
                      <a:lnTo>
                        <a:pt x="23261" y="15927"/>
                      </a:lnTo>
                      <a:lnTo>
                        <a:pt x="22423" y="15927"/>
                      </a:lnTo>
                      <a:lnTo>
                        <a:pt x="22423" y="15927"/>
                      </a:lnTo>
                      <a:lnTo>
                        <a:pt x="21480" y="15927"/>
                      </a:lnTo>
                      <a:lnTo>
                        <a:pt x="21480" y="15927"/>
                      </a:lnTo>
                      <a:lnTo>
                        <a:pt x="21270" y="15927"/>
                      </a:lnTo>
                      <a:lnTo>
                        <a:pt x="21166" y="15927"/>
                      </a:lnTo>
                      <a:lnTo>
                        <a:pt x="21166" y="15927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851" y="16031"/>
                      </a:lnTo>
                      <a:lnTo>
                        <a:pt x="20537" y="16031"/>
                      </a:lnTo>
                      <a:lnTo>
                        <a:pt x="20537" y="16031"/>
                      </a:lnTo>
                      <a:lnTo>
                        <a:pt x="20223" y="16136"/>
                      </a:lnTo>
                      <a:lnTo>
                        <a:pt x="20223" y="16136"/>
                      </a:lnTo>
                      <a:lnTo>
                        <a:pt x="20013" y="16136"/>
                      </a:lnTo>
                      <a:lnTo>
                        <a:pt x="20013" y="16136"/>
                      </a:lnTo>
                      <a:lnTo>
                        <a:pt x="19908" y="16136"/>
                      </a:lnTo>
                      <a:lnTo>
                        <a:pt x="19908" y="16136"/>
                      </a:lnTo>
                      <a:lnTo>
                        <a:pt x="19594" y="16241"/>
                      </a:lnTo>
                      <a:lnTo>
                        <a:pt x="19594" y="16241"/>
                      </a:lnTo>
                      <a:lnTo>
                        <a:pt x="19384" y="16346"/>
                      </a:lnTo>
                      <a:lnTo>
                        <a:pt x="19384" y="16346"/>
                      </a:lnTo>
                      <a:lnTo>
                        <a:pt x="19070" y="16450"/>
                      </a:lnTo>
                      <a:lnTo>
                        <a:pt x="19070" y="16450"/>
                      </a:lnTo>
                      <a:lnTo>
                        <a:pt x="18860" y="16450"/>
                      </a:lnTo>
                      <a:lnTo>
                        <a:pt x="18860" y="16450"/>
                      </a:lnTo>
                      <a:lnTo>
                        <a:pt x="18651" y="16555"/>
                      </a:lnTo>
                      <a:lnTo>
                        <a:pt x="18651" y="16555"/>
                      </a:lnTo>
                      <a:lnTo>
                        <a:pt x="18022" y="16870"/>
                      </a:lnTo>
                      <a:lnTo>
                        <a:pt x="18022" y="16870"/>
                      </a:lnTo>
                      <a:lnTo>
                        <a:pt x="17394" y="17184"/>
                      </a:lnTo>
                      <a:lnTo>
                        <a:pt x="17394" y="17184"/>
                      </a:lnTo>
                      <a:lnTo>
                        <a:pt x="17079" y="17289"/>
                      </a:lnTo>
                      <a:lnTo>
                        <a:pt x="17079" y="17289"/>
                      </a:lnTo>
                      <a:lnTo>
                        <a:pt x="16765" y="17498"/>
                      </a:lnTo>
                      <a:lnTo>
                        <a:pt x="16765" y="17498"/>
                      </a:lnTo>
                      <a:lnTo>
                        <a:pt x="16451" y="17708"/>
                      </a:lnTo>
                      <a:lnTo>
                        <a:pt x="16451" y="17708"/>
                      </a:lnTo>
                      <a:lnTo>
                        <a:pt x="15927" y="18127"/>
                      </a:lnTo>
                      <a:lnTo>
                        <a:pt x="15927" y="18127"/>
                      </a:lnTo>
                      <a:lnTo>
                        <a:pt x="15612" y="18336"/>
                      </a:lnTo>
                      <a:lnTo>
                        <a:pt x="15612" y="18336"/>
                      </a:lnTo>
                      <a:lnTo>
                        <a:pt x="15298" y="18651"/>
                      </a:lnTo>
                      <a:lnTo>
                        <a:pt x="15298" y="18651"/>
                      </a:lnTo>
                      <a:lnTo>
                        <a:pt x="14774" y="19070"/>
                      </a:lnTo>
                      <a:lnTo>
                        <a:pt x="14774" y="19070"/>
                      </a:lnTo>
                      <a:lnTo>
                        <a:pt x="14146" y="19908"/>
                      </a:lnTo>
                      <a:lnTo>
                        <a:pt x="13622" y="20746"/>
                      </a:lnTo>
                      <a:lnTo>
                        <a:pt x="13622" y="2074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412" y="20956"/>
                      </a:lnTo>
                      <a:lnTo>
                        <a:pt x="13203" y="21165"/>
                      </a:lnTo>
                      <a:lnTo>
                        <a:pt x="12888" y="21270"/>
                      </a:lnTo>
                      <a:lnTo>
                        <a:pt x="12888" y="21270"/>
                      </a:lnTo>
                      <a:lnTo>
                        <a:pt x="12679" y="21165"/>
                      </a:lnTo>
                      <a:lnTo>
                        <a:pt x="12469" y="21061"/>
                      </a:lnTo>
                      <a:lnTo>
                        <a:pt x="12469" y="21061"/>
                      </a:lnTo>
                      <a:lnTo>
                        <a:pt x="11841" y="20327"/>
                      </a:lnTo>
                      <a:lnTo>
                        <a:pt x="11107" y="19698"/>
                      </a:lnTo>
                      <a:lnTo>
                        <a:pt x="10374" y="19070"/>
                      </a:lnTo>
                      <a:lnTo>
                        <a:pt x="9536" y="18651"/>
                      </a:lnTo>
                      <a:lnTo>
                        <a:pt x="8697" y="18232"/>
                      </a:lnTo>
                      <a:lnTo>
                        <a:pt x="7754" y="17917"/>
                      </a:lnTo>
                      <a:lnTo>
                        <a:pt x="6707" y="17813"/>
                      </a:lnTo>
                      <a:lnTo>
                        <a:pt x="5659" y="17708"/>
                      </a:lnTo>
                      <a:lnTo>
                        <a:pt x="5659" y="17708"/>
                      </a:lnTo>
                      <a:lnTo>
                        <a:pt x="4402" y="17813"/>
                      </a:lnTo>
                      <a:lnTo>
                        <a:pt x="3144" y="18127"/>
                      </a:lnTo>
                      <a:lnTo>
                        <a:pt x="1887" y="18651"/>
                      </a:lnTo>
                      <a:lnTo>
                        <a:pt x="839" y="19279"/>
                      </a:lnTo>
                      <a:lnTo>
                        <a:pt x="839" y="19279"/>
                      </a:lnTo>
                      <a:lnTo>
                        <a:pt x="525" y="19384"/>
                      </a:lnTo>
                      <a:lnTo>
                        <a:pt x="211" y="19279"/>
                      </a:lnTo>
                      <a:lnTo>
                        <a:pt x="1" y="19070"/>
                      </a:lnTo>
                      <a:lnTo>
                        <a:pt x="1" y="18756"/>
                      </a:lnTo>
                      <a:lnTo>
                        <a:pt x="1" y="18756"/>
                      </a:lnTo>
                      <a:lnTo>
                        <a:pt x="211" y="17393"/>
                      </a:lnTo>
                      <a:lnTo>
                        <a:pt x="525" y="16031"/>
                      </a:lnTo>
                      <a:lnTo>
                        <a:pt x="525" y="16031"/>
                      </a:lnTo>
                      <a:lnTo>
                        <a:pt x="1154" y="14355"/>
                      </a:lnTo>
                      <a:lnTo>
                        <a:pt x="1782" y="12679"/>
                      </a:lnTo>
                      <a:lnTo>
                        <a:pt x="2620" y="11107"/>
                      </a:lnTo>
                      <a:lnTo>
                        <a:pt x="3563" y="9640"/>
                      </a:lnTo>
                      <a:lnTo>
                        <a:pt x="4716" y="8278"/>
                      </a:lnTo>
                      <a:lnTo>
                        <a:pt x="5868" y="6916"/>
                      </a:lnTo>
                      <a:lnTo>
                        <a:pt x="7126" y="5659"/>
                      </a:lnTo>
                      <a:lnTo>
                        <a:pt x="8488" y="4506"/>
                      </a:lnTo>
                      <a:lnTo>
                        <a:pt x="9955" y="3563"/>
                      </a:lnTo>
                      <a:lnTo>
                        <a:pt x="11526" y="2620"/>
                      </a:lnTo>
                      <a:lnTo>
                        <a:pt x="13203" y="1887"/>
                      </a:lnTo>
                      <a:lnTo>
                        <a:pt x="14879" y="1153"/>
                      </a:lnTo>
                      <a:lnTo>
                        <a:pt x="16660" y="629"/>
                      </a:lnTo>
                      <a:lnTo>
                        <a:pt x="18546" y="315"/>
                      </a:lnTo>
                      <a:lnTo>
                        <a:pt x="20432" y="106"/>
                      </a:lnTo>
                      <a:lnTo>
                        <a:pt x="22423" y="1"/>
                      </a:lnTo>
                      <a:lnTo>
                        <a:pt x="22423" y="1"/>
                      </a:lnTo>
                      <a:lnTo>
                        <a:pt x="24309" y="106"/>
                      </a:lnTo>
                      <a:lnTo>
                        <a:pt x="26195" y="315"/>
                      </a:lnTo>
                      <a:lnTo>
                        <a:pt x="28081" y="629"/>
                      </a:lnTo>
                      <a:lnTo>
                        <a:pt x="29862" y="1153"/>
                      </a:lnTo>
                      <a:lnTo>
                        <a:pt x="31538" y="1887"/>
                      </a:lnTo>
                      <a:lnTo>
                        <a:pt x="33215" y="2620"/>
                      </a:lnTo>
                      <a:lnTo>
                        <a:pt x="34786" y="3563"/>
                      </a:lnTo>
                      <a:lnTo>
                        <a:pt x="36253" y="4611"/>
                      </a:lnTo>
                      <a:lnTo>
                        <a:pt x="37615" y="5659"/>
                      </a:lnTo>
                      <a:lnTo>
                        <a:pt x="38873" y="6916"/>
                      </a:lnTo>
                      <a:lnTo>
                        <a:pt x="40130" y="8278"/>
                      </a:lnTo>
                      <a:lnTo>
                        <a:pt x="41178" y="9640"/>
                      </a:lnTo>
                      <a:lnTo>
                        <a:pt x="42121" y="11212"/>
                      </a:lnTo>
                      <a:lnTo>
                        <a:pt x="42959" y="12783"/>
                      </a:lnTo>
                      <a:lnTo>
                        <a:pt x="43692" y="14460"/>
                      </a:lnTo>
                      <a:lnTo>
                        <a:pt x="44216" y="16136"/>
                      </a:lnTo>
                      <a:lnTo>
                        <a:pt x="44216" y="16136"/>
                      </a:lnTo>
                      <a:lnTo>
                        <a:pt x="44530" y="17498"/>
                      </a:lnTo>
                      <a:lnTo>
                        <a:pt x="44740" y="1886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2" name="Google Shape;1702;p43"/>
                <p:cNvSpPr/>
                <p:nvPr/>
              </p:nvSpPr>
              <p:spPr>
                <a:xfrm>
                  <a:off x="2084525" y="-1359475"/>
                  <a:ext cx="109232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93" h="17394" extrusionOk="0">
                      <a:moveTo>
                        <a:pt x="21899" y="1"/>
                      </a:moveTo>
                      <a:lnTo>
                        <a:pt x="19908" y="106"/>
                      </a:lnTo>
                      <a:lnTo>
                        <a:pt x="18022" y="315"/>
                      </a:lnTo>
                      <a:lnTo>
                        <a:pt x="16136" y="629"/>
                      </a:lnTo>
                      <a:lnTo>
                        <a:pt x="14355" y="1153"/>
                      </a:lnTo>
                      <a:lnTo>
                        <a:pt x="12679" y="1887"/>
                      </a:lnTo>
                      <a:lnTo>
                        <a:pt x="11002" y="2620"/>
                      </a:lnTo>
                      <a:lnTo>
                        <a:pt x="9431" y="3563"/>
                      </a:lnTo>
                      <a:lnTo>
                        <a:pt x="7964" y="4506"/>
                      </a:lnTo>
                      <a:lnTo>
                        <a:pt x="6602" y="5659"/>
                      </a:lnTo>
                      <a:lnTo>
                        <a:pt x="5344" y="6916"/>
                      </a:lnTo>
                      <a:lnTo>
                        <a:pt x="4192" y="8278"/>
                      </a:lnTo>
                      <a:lnTo>
                        <a:pt x="3039" y="9640"/>
                      </a:lnTo>
                      <a:lnTo>
                        <a:pt x="2096" y="11107"/>
                      </a:lnTo>
                      <a:lnTo>
                        <a:pt x="1258" y="12679"/>
                      </a:lnTo>
                      <a:lnTo>
                        <a:pt x="630" y="14355"/>
                      </a:lnTo>
                      <a:lnTo>
                        <a:pt x="1" y="16031"/>
                      </a:lnTo>
                      <a:lnTo>
                        <a:pt x="1153" y="15403"/>
                      </a:lnTo>
                      <a:lnTo>
                        <a:pt x="2411" y="14774"/>
                      </a:lnTo>
                      <a:lnTo>
                        <a:pt x="3773" y="14460"/>
                      </a:lnTo>
                      <a:lnTo>
                        <a:pt x="5135" y="14355"/>
                      </a:lnTo>
                      <a:lnTo>
                        <a:pt x="6078" y="14460"/>
                      </a:lnTo>
                      <a:lnTo>
                        <a:pt x="6916" y="14565"/>
                      </a:lnTo>
                      <a:lnTo>
                        <a:pt x="7754" y="14774"/>
                      </a:lnTo>
                      <a:lnTo>
                        <a:pt x="8592" y="15088"/>
                      </a:lnTo>
                      <a:lnTo>
                        <a:pt x="9326" y="15403"/>
                      </a:lnTo>
                      <a:lnTo>
                        <a:pt x="10059" y="15927"/>
                      </a:lnTo>
                      <a:lnTo>
                        <a:pt x="10688" y="16450"/>
                      </a:lnTo>
                      <a:lnTo>
                        <a:pt x="11317" y="16974"/>
                      </a:lnTo>
                      <a:lnTo>
                        <a:pt x="11526" y="17184"/>
                      </a:lnTo>
                      <a:lnTo>
                        <a:pt x="11840" y="17289"/>
                      </a:lnTo>
                      <a:lnTo>
                        <a:pt x="12364" y="17393"/>
                      </a:lnTo>
                      <a:lnTo>
                        <a:pt x="12888" y="17289"/>
                      </a:lnTo>
                      <a:lnTo>
                        <a:pt x="13203" y="17079"/>
                      </a:lnTo>
                      <a:lnTo>
                        <a:pt x="13412" y="16870"/>
                      </a:lnTo>
                      <a:lnTo>
                        <a:pt x="14145" y="15927"/>
                      </a:lnTo>
                      <a:lnTo>
                        <a:pt x="14984" y="15088"/>
                      </a:lnTo>
                      <a:lnTo>
                        <a:pt x="15927" y="14355"/>
                      </a:lnTo>
                      <a:lnTo>
                        <a:pt x="16974" y="13726"/>
                      </a:lnTo>
                      <a:lnTo>
                        <a:pt x="18127" y="13202"/>
                      </a:lnTo>
                      <a:lnTo>
                        <a:pt x="19279" y="12783"/>
                      </a:lnTo>
                      <a:lnTo>
                        <a:pt x="20537" y="12574"/>
                      </a:lnTo>
                      <a:lnTo>
                        <a:pt x="23156" y="12574"/>
                      </a:lnTo>
                      <a:lnTo>
                        <a:pt x="24413" y="12783"/>
                      </a:lnTo>
                      <a:lnTo>
                        <a:pt x="25566" y="13202"/>
                      </a:lnTo>
                      <a:lnTo>
                        <a:pt x="26718" y="13726"/>
                      </a:lnTo>
                      <a:lnTo>
                        <a:pt x="27766" y="14355"/>
                      </a:lnTo>
                      <a:lnTo>
                        <a:pt x="28709" y="15088"/>
                      </a:lnTo>
                      <a:lnTo>
                        <a:pt x="29547" y="15927"/>
                      </a:lnTo>
                      <a:lnTo>
                        <a:pt x="30281" y="16870"/>
                      </a:lnTo>
                      <a:lnTo>
                        <a:pt x="30490" y="17079"/>
                      </a:lnTo>
                      <a:lnTo>
                        <a:pt x="30700" y="17184"/>
                      </a:lnTo>
                      <a:lnTo>
                        <a:pt x="31329" y="17393"/>
                      </a:lnTo>
                      <a:lnTo>
                        <a:pt x="31852" y="17289"/>
                      </a:lnTo>
                      <a:lnTo>
                        <a:pt x="32062" y="17184"/>
                      </a:lnTo>
                      <a:lnTo>
                        <a:pt x="32376" y="16974"/>
                      </a:lnTo>
                      <a:lnTo>
                        <a:pt x="33005" y="16346"/>
                      </a:lnTo>
                      <a:lnTo>
                        <a:pt x="33634" y="15927"/>
                      </a:lnTo>
                      <a:lnTo>
                        <a:pt x="34367" y="15403"/>
                      </a:lnTo>
                      <a:lnTo>
                        <a:pt x="35100" y="15088"/>
                      </a:lnTo>
                      <a:lnTo>
                        <a:pt x="35939" y="14774"/>
                      </a:lnTo>
                      <a:lnTo>
                        <a:pt x="36777" y="14565"/>
                      </a:lnTo>
                      <a:lnTo>
                        <a:pt x="37615" y="14460"/>
                      </a:lnTo>
                      <a:lnTo>
                        <a:pt x="38453" y="14355"/>
                      </a:lnTo>
                      <a:lnTo>
                        <a:pt x="39920" y="14460"/>
                      </a:lnTo>
                      <a:lnTo>
                        <a:pt x="41282" y="14879"/>
                      </a:lnTo>
                      <a:lnTo>
                        <a:pt x="42540" y="15403"/>
                      </a:lnTo>
                      <a:lnTo>
                        <a:pt x="43692" y="16136"/>
                      </a:lnTo>
                      <a:lnTo>
                        <a:pt x="43168" y="14460"/>
                      </a:lnTo>
                      <a:lnTo>
                        <a:pt x="42435" y="12783"/>
                      </a:lnTo>
                      <a:lnTo>
                        <a:pt x="41597" y="11212"/>
                      </a:lnTo>
                      <a:lnTo>
                        <a:pt x="40654" y="9640"/>
                      </a:lnTo>
                      <a:lnTo>
                        <a:pt x="39606" y="8278"/>
                      </a:lnTo>
                      <a:lnTo>
                        <a:pt x="38349" y="6916"/>
                      </a:lnTo>
                      <a:lnTo>
                        <a:pt x="37091" y="5659"/>
                      </a:lnTo>
                      <a:lnTo>
                        <a:pt x="35729" y="4611"/>
                      </a:lnTo>
                      <a:lnTo>
                        <a:pt x="34262" y="3563"/>
                      </a:lnTo>
                      <a:lnTo>
                        <a:pt x="32691" y="2620"/>
                      </a:lnTo>
                      <a:lnTo>
                        <a:pt x="31014" y="1887"/>
                      </a:lnTo>
                      <a:lnTo>
                        <a:pt x="29338" y="1153"/>
                      </a:lnTo>
                      <a:lnTo>
                        <a:pt x="27557" y="629"/>
                      </a:lnTo>
                      <a:lnTo>
                        <a:pt x="25671" y="315"/>
                      </a:lnTo>
                      <a:lnTo>
                        <a:pt x="23785" y="106"/>
                      </a:lnTo>
                      <a:lnTo>
                        <a:pt x="2189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3" name="Google Shape;1703;p43"/>
                <p:cNvSpPr/>
                <p:nvPr/>
              </p:nvSpPr>
              <p:spPr>
                <a:xfrm>
                  <a:off x="2469575" y="-937750"/>
                  <a:ext cx="309125" cy="3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65" h="1258" extrusionOk="0">
                      <a:moveTo>
                        <a:pt x="525" y="839"/>
                      </a:moveTo>
                      <a:lnTo>
                        <a:pt x="525" y="839"/>
                      </a:lnTo>
                      <a:lnTo>
                        <a:pt x="1" y="1258"/>
                      </a:lnTo>
                      <a:lnTo>
                        <a:pt x="1" y="1258"/>
                      </a:lnTo>
                      <a:lnTo>
                        <a:pt x="525" y="839"/>
                      </a:lnTo>
                      <a:close/>
                      <a:moveTo>
                        <a:pt x="12050" y="629"/>
                      </a:moveTo>
                      <a:lnTo>
                        <a:pt x="12050" y="629"/>
                      </a:lnTo>
                      <a:lnTo>
                        <a:pt x="12364" y="839"/>
                      </a:lnTo>
                      <a:lnTo>
                        <a:pt x="12364" y="839"/>
                      </a:lnTo>
                      <a:lnTo>
                        <a:pt x="12050" y="629"/>
                      </a:lnTo>
                      <a:close/>
                      <a:moveTo>
                        <a:pt x="1153" y="420"/>
                      </a:moveTo>
                      <a:lnTo>
                        <a:pt x="1153" y="420"/>
                      </a:lnTo>
                      <a:lnTo>
                        <a:pt x="839" y="629"/>
                      </a:lnTo>
                      <a:lnTo>
                        <a:pt x="839" y="629"/>
                      </a:lnTo>
                      <a:lnTo>
                        <a:pt x="1153" y="420"/>
                      </a:lnTo>
                      <a:close/>
                      <a:moveTo>
                        <a:pt x="1468" y="315"/>
                      </a:moveTo>
                      <a:lnTo>
                        <a:pt x="1468" y="315"/>
                      </a:lnTo>
                      <a:lnTo>
                        <a:pt x="1153" y="420"/>
                      </a:lnTo>
                      <a:lnTo>
                        <a:pt x="1153" y="420"/>
                      </a:lnTo>
                      <a:lnTo>
                        <a:pt x="1468" y="315"/>
                      </a:lnTo>
                      <a:close/>
                      <a:moveTo>
                        <a:pt x="2096" y="1"/>
                      </a:moveTo>
                      <a:lnTo>
                        <a:pt x="2096" y="1"/>
                      </a:lnTo>
                      <a:lnTo>
                        <a:pt x="1468" y="315"/>
                      </a:lnTo>
                      <a:lnTo>
                        <a:pt x="1468" y="315"/>
                      </a:lnTo>
                      <a:lnTo>
                        <a:pt x="2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4" name="Google Shape;1704;p43"/>
                <p:cNvSpPr/>
                <p:nvPr/>
              </p:nvSpPr>
              <p:spPr>
                <a:xfrm>
                  <a:off x="2469575" y="-916800"/>
                  <a:ext cx="13125" cy="10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" h="420" fill="none" extrusionOk="0">
                      <a:moveTo>
                        <a:pt x="525" y="1"/>
                      </a:moveTo>
                      <a:lnTo>
                        <a:pt x="525" y="1"/>
                      </a:lnTo>
                      <a:lnTo>
                        <a:pt x="1" y="420"/>
                      </a:lnTo>
                      <a:lnTo>
                        <a:pt x="1" y="420"/>
                      </a:lnTo>
                      <a:lnTo>
                        <a:pt x="52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5" name="Google Shape;1705;p43"/>
                <p:cNvSpPr/>
                <p:nvPr/>
              </p:nvSpPr>
              <p:spPr>
                <a:xfrm>
                  <a:off x="2770800" y="-922025"/>
                  <a:ext cx="7900" cy="5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0" fill="none" extrusionOk="0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315" y="210"/>
                      </a:lnTo>
                      <a:lnTo>
                        <a:pt x="315" y="21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6" name="Google Shape;1706;p43"/>
                <p:cNvSpPr/>
                <p:nvPr/>
              </p:nvSpPr>
              <p:spPr>
                <a:xfrm>
                  <a:off x="2490525" y="-927275"/>
                  <a:ext cx="7900" cy="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" h="211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1" y="210"/>
                      </a:lnTo>
                      <a:lnTo>
                        <a:pt x="1" y="210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7" name="Google Shape;1707;p43"/>
                <p:cNvSpPr/>
                <p:nvPr/>
              </p:nvSpPr>
              <p:spPr>
                <a:xfrm>
                  <a:off x="2498400" y="-929900"/>
                  <a:ext cx="7875" cy="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" h="106" fill="none" extrusionOk="0">
                      <a:moveTo>
                        <a:pt x="315" y="1"/>
                      </a:moveTo>
                      <a:lnTo>
                        <a:pt x="315" y="1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31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8" name="Google Shape;1708;p43"/>
                <p:cNvSpPr/>
                <p:nvPr/>
              </p:nvSpPr>
              <p:spPr>
                <a:xfrm>
                  <a:off x="2506250" y="-937750"/>
                  <a:ext cx="15750" cy="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" h="315" fill="none" extrusionOk="0">
                      <a:moveTo>
                        <a:pt x="629" y="1"/>
                      </a:moveTo>
                      <a:lnTo>
                        <a:pt x="629" y="1"/>
                      </a:lnTo>
                      <a:lnTo>
                        <a:pt x="1" y="315"/>
                      </a:lnTo>
                      <a:lnTo>
                        <a:pt x="1" y="315"/>
                      </a:lnTo>
                      <a:lnTo>
                        <a:pt x="629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9" name="Google Shape;1709;p43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extrusionOk="0">
                      <a:moveTo>
                        <a:pt x="8173" y="1"/>
                      </a:move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0" name="Google Shape;1710;p43"/>
                <p:cNvSpPr/>
                <p:nvPr/>
              </p:nvSpPr>
              <p:spPr>
                <a:xfrm>
                  <a:off x="2393625" y="-1045150"/>
                  <a:ext cx="474125" cy="2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65" h="8698" fill="none" extrusionOk="0">
                      <a:moveTo>
                        <a:pt x="9535" y="1"/>
                      </a:moveTo>
                      <a:lnTo>
                        <a:pt x="9535" y="1"/>
                      </a:lnTo>
                      <a:lnTo>
                        <a:pt x="8173" y="1"/>
                      </a:lnTo>
                      <a:lnTo>
                        <a:pt x="6915" y="210"/>
                      </a:lnTo>
                      <a:lnTo>
                        <a:pt x="5763" y="629"/>
                      </a:lnTo>
                      <a:lnTo>
                        <a:pt x="4610" y="1153"/>
                      </a:lnTo>
                      <a:lnTo>
                        <a:pt x="3563" y="1782"/>
                      </a:lnTo>
                      <a:lnTo>
                        <a:pt x="2620" y="2515"/>
                      </a:lnTo>
                      <a:lnTo>
                        <a:pt x="1781" y="3354"/>
                      </a:lnTo>
                      <a:lnTo>
                        <a:pt x="1048" y="4297"/>
                      </a:lnTo>
                      <a:lnTo>
                        <a:pt x="1048" y="4297"/>
                      </a:lnTo>
                      <a:lnTo>
                        <a:pt x="629" y="4611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210" y="4820"/>
                      </a:lnTo>
                      <a:lnTo>
                        <a:pt x="105" y="6078"/>
                      </a:lnTo>
                      <a:lnTo>
                        <a:pt x="0" y="7125"/>
                      </a:lnTo>
                      <a:lnTo>
                        <a:pt x="0" y="8697"/>
                      </a:lnTo>
                      <a:lnTo>
                        <a:pt x="0" y="8697"/>
                      </a:lnTo>
                      <a:lnTo>
                        <a:pt x="315" y="8592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524" y="8383"/>
                      </a:lnTo>
                      <a:lnTo>
                        <a:pt x="734" y="8173"/>
                      </a:lnTo>
                      <a:lnTo>
                        <a:pt x="734" y="8173"/>
                      </a:lnTo>
                      <a:lnTo>
                        <a:pt x="1258" y="7335"/>
                      </a:lnTo>
                      <a:lnTo>
                        <a:pt x="1886" y="6497"/>
                      </a:lnTo>
                      <a:lnTo>
                        <a:pt x="1886" y="6497"/>
                      </a:lnTo>
                      <a:lnTo>
                        <a:pt x="2410" y="6078"/>
                      </a:lnTo>
                      <a:lnTo>
                        <a:pt x="2410" y="6078"/>
                      </a:lnTo>
                      <a:lnTo>
                        <a:pt x="2724" y="5763"/>
                      </a:lnTo>
                      <a:lnTo>
                        <a:pt x="2724" y="5763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039" y="5554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563" y="513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3877" y="4925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191" y="4716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4506" y="4611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134" y="4297"/>
                      </a:lnTo>
                      <a:lnTo>
                        <a:pt x="5763" y="3982"/>
                      </a:lnTo>
                      <a:lnTo>
                        <a:pt x="5763" y="3982"/>
                      </a:lnTo>
                      <a:lnTo>
                        <a:pt x="5972" y="3877"/>
                      </a:lnTo>
                      <a:lnTo>
                        <a:pt x="5972" y="3877"/>
                      </a:lnTo>
                      <a:lnTo>
                        <a:pt x="6182" y="3877"/>
                      </a:lnTo>
                      <a:lnTo>
                        <a:pt x="6182" y="3877"/>
                      </a:lnTo>
                      <a:lnTo>
                        <a:pt x="6496" y="3773"/>
                      </a:lnTo>
                      <a:lnTo>
                        <a:pt x="6496" y="3773"/>
                      </a:lnTo>
                      <a:lnTo>
                        <a:pt x="6706" y="3668"/>
                      </a:lnTo>
                      <a:lnTo>
                        <a:pt x="6706" y="3668"/>
                      </a:lnTo>
                      <a:lnTo>
                        <a:pt x="7020" y="3563"/>
                      </a:lnTo>
                      <a:lnTo>
                        <a:pt x="7020" y="3563"/>
                      </a:lnTo>
                      <a:lnTo>
                        <a:pt x="7125" y="3563"/>
                      </a:lnTo>
                      <a:lnTo>
                        <a:pt x="7125" y="3563"/>
                      </a:lnTo>
                      <a:lnTo>
                        <a:pt x="7335" y="3563"/>
                      </a:lnTo>
                      <a:lnTo>
                        <a:pt x="7335" y="3563"/>
                      </a:lnTo>
                      <a:lnTo>
                        <a:pt x="7649" y="3458"/>
                      </a:lnTo>
                      <a:lnTo>
                        <a:pt x="7649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7963" y="3458"/>
                      </a:lnTo>
                      <a:lnTo>
                        <a:pt x="8278" y="3354"/>
                      </a:lnTo>
                      <a:lnTo>
                        <a:pt x="8382" y="3354"/>
                      </a:lnTo>
                      <a:lnTo>
                        <a:pt x="8382" y="3354"/>
                      </a:lnTo>
                      <a:lnTo>
                        <a:pt x="8592" y="3354"/>
                      </a:lnTo>
                      <a:lnTo>
                        <a:pt x="8592" y="3354"/>
                      </a:lnTo>
                      <a:lnTo>
                        <a:pt x="9535" y="3354"/>
                      </a:lnTo>
                      <a:lnTo>
                        <a:pt x="9535" y="3354"/>
                      </a:lnTo>
                      <a:lnTo>
                        <a:pt x="10373" y="3354"/>
                      </a:lnTo>
                      <a:lnTo>
                        <a:pt x="10373" y="3354"/>
                      </a:lnTo>
                      <a:lnTo>
                        <a:pt x="10583" y="3354"/>
                      </a:lnTo>
                      <a:lnTo>
                        <a:pt x="10583" y="3354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002" y="3458"/>
                      </a:lnTo>
                      <a:lnTo>
                        <a:pt x="11421" y="3458"/>
                      </a:lnTo>
                      <a:lnTo>
                        <a:pt x="11421" y="3458"/>
                      </a:lnTo>
                      <a:lnTo>
                        <a:pt x="11735" y="3563"/>
                      </a:lnTo>
                      <a:lnTo>
                        <a:pt x="11735" y="3563"/>
                      </a:lnTo>
                      <a:lnTo>
                        <a:pt x="12364" y="3668"/>
                      </a:lnTo>
                      <a:lnTo>
                        <a:pt x="12364" y="3668"/>
                      </a:lnTo>
                      <a:lnTo>
                        <a:pt x="12573" y="3773"/>
                      </a:lnTo>
                      <a:lnTo>
                        <a:pt x="12573" y="3773"/>
                      </a:lnTo>
                      <a:lnTo>
                        <a:pt x="12783" y="3877"/>
                      </a:lnTo>
                      <a:lnTo>
                        <a:pt x="12783" y="3877"/>
                      </a:lnTo>
                      <a:lnTo>
                        <a:pt x="12992" y="3877"/>
                      </a:lnTo>
                      <a:lnTo>
                        <a:pt x="12992" y="3877"/>
                      </a:lnTo>
                      <a:lnTo>
                        <a:pt x="13202" y="3982"/>
                      </a:lnTo>
                      <a:lnTo>
                        <a:pt x="13202" y="3982"/>
                      </a:lnTo>
                      <a:lnTo>
                        <a:pt x="13935" y="4297"/>
                      </a:lnTo>
                      <a:lnTo>
                        <a:pt x="13935" y="4297"/>
                      </a:lnTo>
                      <a:lnTo>
                        <a:pt x="14459" y="4611"/>
                      </a:lnTo>
                      <a:lnTo>
                        <a:pt x="14459" y="4611"/>
                      </a:lnTo>
                      <a:lnTo>
                        <a:pt x="14774" y="4716"/>
                      </a:lnTo>
                      <a:lnTo>
                        <a:pt x="14774" y="4716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088" y="492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402" y="5135"/>
                      </a:lnTo>
                      <a:lnTo>
                        <a:pt x="15926" y="5554"/>
                      </a:lnTo>
                      <a:lnTo>
                        <a:pt x="15926" y="5554"/>
                      </a:lnTo>
                      <a:lnTo>
                        <a:pt x="16240" y="5763"/>
                      </a:lnTo>
                      <a:lnTo>
                        <a:pt x="16240" y="5763"/>
                      </a:lnTo>
                      <a:lnTo>
                        <a:pt x="16764" y="6287"/>
                      </a:lnTo>
                      <a:lnTo>
                        <a:pt x="16764" y="6287"/>
                      </a:lnTo>
                      <a:lnTo>
                        <a:pt x="16974" y="6497"/>
                      </a:lnTo>
                      <a:lnTo>
                        <a:pt x="16974" y="6497"/>
                      </a:lnTo>
                      <a:lnTo>
                        <a:pt x="17288" y="6811"/>
                      </a:lnTo>
                      <a:lnTo>
                        <a:pt x="17288" y="6811"/>
                      </a:lnTo>
                      <a:lnTo>
                        <a:pt x="17707" y="7335"/>
                      </a:lnTo>
                      <a:lnTo>
                        <a:pt x="17707" y="7335"/>
                      </a:lnTo>
                      <a:lnTo>
                        <a:pt x="17812" y="7440"/>
                      </a:lnTo>
                      <a:lnTo>
                        <a:pt x="17812" y="7440"/>
                      </a:lnTo>
                      <a:lnTo>
                        <a:pt x="17917" y="7649"/>
                      </a:lnTo>
                      <a:lnTo>
                        <a:pt x="17917" y="7649"/>
                      </a:lnTo>
                      <a:lnTo>
                        <a:pt x="18441" y="8383"/>
                      </a:lnTo>
                      <a:lnTo>
                        <a:pt x="18441" y="8383"/>
                      </a:lnTo>
                      <a:lnTo>
                        <a:pt x="18650" y="8592"/>
                      </a:lnTo>
                      <a:lnTo>
                        <a:pt x="18860" y="8697"/>
                      </a:lnTo>
                      <a:lnTo>
                        <a:pt x="18860" y="8697"/>
                      </a:lnTo>
                      <a:lnTo>
                        <a:pt x="18965" y="7125"/>
                      </a:lnTo>
                      <a:lnTo>
                        <a:pt x="18860" y="6078"/>
                      </a:lnTo>
                      <a:lnTo>
                        <a:pt x="18755" y="4820"/>
                      </a:lnTo>
                      <a:lnTo>
                        <a:pt x="18755" y="4820"/>
                      </a:lnTo>
                      <a:lnTo>
                        <a:pt x="18336" y="4611"/>
                      </a:lnTo>
                      <a:lnTo>
                        <a:pt x="17917" y="4297"/>
                      </a:lnTo>
                      <a:lnTo>
                        <a:pt x="17917" y="4297"/>
                      </a:lnTo>
                      <a:lnTo>
                        <a:pt x="17183" y="3354"/>
                      </a:lnTo>
                      <a:lnTo>
                        <a:pt x="16345" y="2515"/>
                      </a:lnTo>
                      <a:lnTo>
                        <a:pt x="15402" y="1782"/>
                      </a:lnTo>
                      <a:lnTo>
                        <a:pt x="14354" y="1153"/>
                      </a:lnTo>
                      <a:lnTo>
                        <a:pt x="13202" y="629"/>
                      </a:lnTo>
                      <a:lnTo>
                        <a:pt x="12049" y="210"/>
                      </a:lnTo>
                      <a:lnTo>
                        <a:pt x="10792" y="1"/>
                      </a:lnTo>
                      <a:lnTo>
                        <a:pt x="9535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1" name="Google Shape;1711;p43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extrusionOk="0">
                      <a:moveTo>
                        <a:pt x="9326" y="1"/>
                      </a:move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2" name="Google Shape;1712;p43"/>
                <p:cNvSpPr/>
                <p:nvPr/>
              </p:nvSpPr>
              <p:spPr>
                <a:xfrm>
                  <a:off x="2398850" y="-1359475"/>
                  <a:ext cx="463675" cy="43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7" h="17394" fill="none" extrusionOk="0">
                      <a:moveTo>
                        <a:pt x="9326" y="1"/>
                      </a:moveTo>
                      <a:lnTo>
                        <a:pt x="9326" y="1"/>
                      </a:lnTo>
                      <a:lnTo>
                        <a:pt x="8069" y="1153"/>
                      </a:lnTo>
                      <a:lnTo>
                        <a:pt x="7021" y="2306"/>
                      </a:lnTo>
                      <a:lnTo>
                        <a:pt x="5973" y="3563"/>
                      </a:lnTo>
                      <a:lnTo>
                        <a:pt x="5135" y="4716"/>
                      </a:lnTo>
                      <a:lnTo>
                        <a:pt x="4297" y="5973"/>
                      </a:lnTo>
                      <a:lnTo>
                        <a:pt x="3563" y="7125"/>
                      </a:lnTo>
                      <a:lnTo>
                        <a:pt x="2411" y="9431"/>
                      </a:lnTo>
                      <a:lnTo>
                        <a:pt x="1468" y="11631"/>
                      </a:lnTo>
                      <a:lnTo>
                        <a:pt x="734" y="13726"/>
                      </a:lnTo>
                      <a:lnTo>
                        <a:pt x="315" y="15612"/>
                      </a:lnTo>
                      <a:lnTo>
                        <a:pt x="1" y="17393"/>
                      </a:lnTo>
                      <a:lnTo>
                        <a:pt x="1" y="17393"/>
                      </a:lnTo>
                      <a:lnTo>
                        <a:pt x="420" y="17184"/>
                      </a:lnTo>
                      <a:lnTo>
                        <a:pt x="839" y="16870"/>
                      </a:lnTo>
                      <a:lnTo>
                        <a:pt x="839" y="16870"/>
                      </a:lnTo>
                      <a:lnTo>
                        <a:pt x="1572" y="15927"/>
                      </a:lnTo>
                      <a:lnTo>
                        <a:pt x="2411" y="15088"/>
                      </a:lnTo>
                      <a:lnTo>
                        <a:pt x="3354" y="14355"/>
                      </a:lnTo>
                      <a:lnTo>
                        <a:pt x="4401" y="13726"/>
                      </a:lnTo>
                      <a:lnTo>
                        <a:pt x="5554" y="13202"/>
                      </a:lnTo>
                      <a:lnTo>
                        <a:pt x="6706" y="12783"/>
                      </a:lnTo>
                      <a:lnTo>
                        <a:pt x="7964" y="12574"/>
                      </a:lnTo>
                      <a:lnTo>
                        <a:pt x="9326" y="12574"/>
                      </a:lnTo>
                      <a:lnTo>
                        <a:pt x="9326" y="12574"/>
                      </a:lnTo>
                      <a:lnTo>
                        <a:pt x="10583" y="12574"/>
                      </a:lnTo>
                      <a:lnTo>
                        <a:pt x="11840" y="12783"/>
                      </a:lnTo>
                      <a:lnTo>
                        <a:pt x="12993" y="13202"/>
                      </a:lnTo>
                      <a:lnTo>
                        <a:pt x="14145" y="13726"/>
                      </a:lnTo>
                      <a:lnTo>
                        <a:pt x="15193" y="14355"/>
                      </a:lnTo>
                      <a:lnTo>
                        <a:pt x="16136" y="15088"/>
                      </a:lnTo>
                      <a:lnTo>
                        <a:pt x="16974" y="15927"/>
                      </a:lnTo>
                      <a:lnTo>
                        <a:pt x="17708" y="16870"/>
                      </a:lnTo>
                      <a:lnTo>
                        <a:pt x="17708" y="16870"/>
                      </a:lnTo>
                      <a:lnTo>
                        <a:pt x="18127" y="17184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546" y="17393"/>
                      </a:lnTo>
                      <a:lnTo>
                        <a:pt x="18336" y="15612"/>
                      </a:lnTo>
                      <a:lnTo>
                        <a:pt x="17917" y="13726"/>
                      </a:lnTo>
                      <a:lnTo>
                        <a:pt x="17184" y="11631"/>
                      </a:lnTo>
                      <a:lnTo>
                        <a:pt x="16346" y="9431"/>
                      </a:lnTo>
                      <a:lnTo>
                        <a:pt x="15717" y="8278"/>
                      </a:lnTo>
                      <a:lnTo>
                        <a:pt x="15088" y="7125"/>
                      </a:lnTo>
                      <a:lnTo>
                        <a:pt x="14355" y="5868"/>
                      </a:lnTo>
                      <a:lnTo>
                        <a:pt x="13517" y="4716"/>
                      </a:lnTo>
                      <a:lnTo>
                        <a:pt x="12679" y="3563"/>
                      </a:lnTo>
                      <a:lnTo>
                        <a:pt x="11631" y="2306"/>
                      </a:lnTo>
                      <a:lnTo>
                        <a:pt x="10478" y="1153"/>
                      </a:lnTo>
                      <a:lnTo>
                        <a:pt x="9326" y="1"/>
                      </a:lnTo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713" name="Google Shape;1713;p43"/>
              <p:cNvGrpSpPr/>
              <p:nvPr/>
            </p:nvGrpSpPr>
            <p:grpSpPr>
              <a:xfrm>
                <a:off x="7155500" y="-878827"/>
                <a:ext cx="406398" cy="406509"/>
                <a:chOff x="5949226" y="5483994"/>
                <a:chExt cx="539347" cy="539422"/>
              </a:xfrm>
            </p:grpSpPr>
            <p:sp>
              <p:nvSpPr>
                <p:cNvPr id="1714" name="Google Shape;1714;p43"/>
                <p:cNvSpPr/>
                <p:nvPr/>
              </p:nvSpPr>
              <p:spPr>
                <a:xfrm>
                  <a:off x="5949226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7334" y="105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4505" y="1153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2096" y="3144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524" y="5868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0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524" y="11945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2096" y="14669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4505" y="16555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7334" y="17708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10478" y="17708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3411" y="16555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5716" y="14564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7288" y="11945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7812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7288" y="5868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5716" y="3144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3411" y="1153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10478" y="105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5" name="Google Shape;1715;p43"/>
                <p:cNvSpPr/>
                <p:nvPr/>
              </p:nvSpPr>
              <p:spPr>
                <a:xfrm>
                  <a:off x="5949226" y="5483994"/>
                  <a:ext cx="539347" cy="5394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12" h="17813" extrusionOk="0">
                      <a:moveTo>
                        <a:pt x="8172" y="1"/>
                      </a:moveTo>
                      <a:lnTo>
                        <a:pt x="8172" y="4506"/>
                      </a:lnTo>
                      <a:lnTo>
                        <a:pt x="6601" y="315"/>
                      </a:lnTo>
                      <a:lnTo>
                        <a:pt x="5867" y="524"/>
                      </a:lnTo>
                      <a:lnTo>
                        <a:pt x="5134" y="839"/>
                      </a:lnTo>
                      <a:lnTo>
                        <a:pt x="6706" y="5030"/>
                      </a:lnTo>
                      <a:lnTo>
                        <a:pt x="3772" y="1572"/>
                      </a:lnTo>
                      <a:lnTo>
                        <a:pt x="3143" y="2096"/>
                      </a:lnTo>
                      <a:lnTo>
                        <a:pt x="2619" y="2620"/>
                      </a:lnTo>
                      <a:lnTo>
                        <a:pt x="5448" y="5973"/>
                      </a:lnTo>
                      <a:lnTo>
                        <a:pt x="1572" y="3773"/>
                      </a:lnTo>
                      <a:lnTo>
                        <a:pt x="1153" y="4401"/>
                      </a:lnTo>
                      <a:lnTo>
                        <a:pt x="838" y="5135"/>
                      </a:lnTo>
                      <a:lnTo>
                        <a:pt x="4715" y="7335"/>
                      </a:lnTo>
                      <a:lnTo>
                        <a:pt x="314" y="6601"/>
                      </a:lnTo>
                      <a:lnTo>
                        <a:pt x="105" y="7335"/>
                      </a:lnTo>
                      <a:lnTo>
                        <a:pt x="0" y="8068"/>
                      </a:lnTo>
                      <a:lnTo>
                        <a:pt x="4401" y="8906"/>
                      </a:lnTo>
                      <a:lnTo>
                        <a:pt x="0" y="9640"/>
                      </a:lnTo>
                      <a:lnTo>
                        <a:pt x="105" y="10478"/>
                      </a:lnTo>
                      <a:lnTo>
                        <a:pt x="314" y="11212"/>
                      </a:lnTo>
                      <a:lnTo>
                        <a:pt x="4715" y="10478"/>
                      </a:lnTo>
                      <a:lnTo>
                        <a:pt x="838" y="12678"/>
                      </a:lnTo>
                      <a:lnTo>
                        <a:pt x="1153" y="13307"/>
                      </a:lnTo>
                      <a:lnTo>
                        <a:pt x="1572" y="14040"/>
                      </a:lnTo>
                      <a:lnTo>
                        <a:pt x="5448" y="11735"/>
                      </a:lnTo>
                      <a:lnTo>
                        <a:pt x="2619" y="15193"/>
                      </a:lnTo>
                      <a:lnTo>
                        <a:pt x="3143" y="15717"/>
                      </a:lnTo>
                      <a:lnTo>
                        <a:pt x="3772" y="16136"/>
                      </a:lnTo>
                      <a:lnTo>
                        <a:pt x="6706" y="12783"/>
                      </a:lnTo>
                      <a:lnTo>
                        <a:pt x="5134" y="16974"/>
                      </a:lnTo>
                      <a:lnTo>
                        <a:pt x="5867" y="17288"/>
                      </a:lnTo>
                      <a:lnTo>
                        <a:pt x="6601" y="17498"/>
                      </a:lnTo>
                      <a:lnTo>
                        <a:pt x="8172" y="13307"/>
                      </a:lnTo>
                      <a:lnTo>
                        <a:pt x="8172" y="17812"/>
                      </a:lnTo>
                      <a:lnTo>
                        <a:pt x="9639" y="17812"/>
                      </a:lnTo>
                      <a:lnTo>
                        <a:pt x="9639" y="13307"/>
                      </a:lnTo>
                      <a:lnTo>
                        <a:pt x="11211" y="17498"/>
                      </a:lnTo>
                      <a:lnTo>
                        <a:pt x="11944" y="17288"/>
                      </a:lnTo>
                      <a:lnTo>
                        <a:pt x="12678" y="16974"/>
                      </a:lnTo>
                      <a:lnTo>
                        <a:pt x="11211" y="12783"/>
                      </a:lnTo>
                      <a:lnTo>
                        <a:pt x="14040" y="16136"/>
                      </a:lnTo>
                      <a:lnTo>
                        <a:pt x="14669" y="15717"/>
                      </a:lnTo>
                      <a:lnTo>
                        <a:pt x="15192" y="15193"/>
                      </a:lnTo>
                      <a:lnTo>
                        <a:pt x="12363" y="11735"/>
                      </a:lnTo>
                      <a:lnTo>
                        <a:pt x="16240" y="14040"/>
                      </a:lnTo>
                      <a:lnTo>
                        <a:pt x="16659" y="13307"/>
                      </a:lnTo>
                      <a:lnTo>
                        <a:pt x="16974" y="12678"/>
                      </a:lnTo>
                      <a:lnTo>
                        <a:pt x="13097" y="10478"/>
                      </a:lnTo>
                      <a:lnTo>
                        <a:pt x="17497" y="11212"/>
                      </a:lnTo>
                      <a:lnTo>
                        <a:pt x="17707" y="10478"/>
                      </a:lnTo>
                      <a:lnTo>
                        <a:pt x="17812" y="9640"/>
                      </a:lnTo>
                      <a:lnTo>
                        <a:pt x="13411" y="8906"/>
                      </a:lnTo>
                      <a:lnTo>
                        <a:pt x="17812" y="8173"/>
                      </a:lnTo>
                      <a:lnTo>
                        <a:pt x="17707" y="7335"/>
                      </a:lnTo>
                      <a:lnTo>
                        <a:pt x="17497" y="6601"/>
                      </a:lnTo>
                      <a:lnTo>
                        <a:pt x="13097" y="7335"/>
                      </a:lnTo>
                      <a:lnTo>
                        <a:pt x="16974" y="5135"/>
                      </a:lnTo>
                      <a:lnTo>
                        <a:pt x="16659" y="4401"/>
                      </a:lnTo>
                      <a:lnTo>
                        <a:pt x="16240" y="3773"/>
                      </a:lnTo>
                      <a:lnTo>
                        <a:pt x="12363" y="5973"/>
                      </a:lnTo>
                      <a:lnTo>
                        <a:pt x="15192" y="2620"/>
                      </a:lnTo>
                      <a:lnTo>
                        <a:pt x="14669" y="2096"/>
                      </a:lnTo>
                      <a:lnTo>
                        <a:pt x="14040" y="1572"/>
                      </a:lnTo>
                      <a:lnTo>
                        <a:pt x="11211" y="5030"/>
                      </a:lnTo>
                      <a:lnTo>
                        <a:pt x="12678" y="839"/>
                      </a:lnTo>
                      <a:lnTo>
                        <a:pt x="11944" y="524"/>
                      </a:lnTo>
                      <a:lnTo>
                        <a:pt x="11211" y="315"/>
                      </a:lnTo>
                      <a:lnTo>
                        <a:pt x="9639" y="4506"/>
                      </a:lnTo>
                      <a:lnTo>
                        <a:pt x="9639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6" name="Google Shape;1716;p43"/>
                <p:cNvSpPr/>
                <p:nvPr/>
              </p:nvSpPr>
              <p:spPr>
                <a:xfrm>
                  <a:off x="6003155" y="5537927"/>
                  <a:ext cx="431490" cy="431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50" h="14251" extrusionOk="0">
                      <a:moveTo>
                        <a:pt x="7125" y="1"/>
                      </a:moveTo>
                      <a:lnTo>
                        <a:pt x="6391" y="106"/>
                      </a:lnTo>
                      <a:lnTo>
                        <a:pt x="5658" y="210"/>
                      </a:lnTo>
                      <a:lnTo>
                        <a:pt x="5029" y="315"/>
                      </a:lnTo>
                      <a:lnTo>
                        <a:pt x="4401" y="629"/>
                      </a:lnTo>
                      <a:lnTo>
                        <a:pt x="3772" y="839"/>
                      </a:lnTo>
                      <a:lnTo>
                        <a:pt x="3143" y="1258"/>
                      </a:lnTo>
                      <a:lnTo>
                        <a:pt x="2620" y="1677"/>
                      </a:lnTo>
                      <a:lnTo>
                        <a:pt x="2096" y="2096"/>
                      </a:lnTo>
                      <a:lnTo>
                        <a:pt x="1677" y="2620"/>
                      </a:lnTo>
                      <a:lnTo>
                        <a:pt x="1258" y="3144"/>
                      </a:lnTo>
                      <a:lnTo>
                        <a:pt x="943" y="3773"/>
                      </a:lnTo>
                      <a:lnTo>
                        <a:pt x="629" y="4401"/>
                      </a:lnTo>
                      <a:lnTo>
                        <a:pt x="315" y="5030"/>
                      </a:lnTo>
                      <a:lnTo>
                        <a:pt x="210" y="5659"/>
                      </a:lnTo>
                      <a:lnTo>
                        <a:pt x="105" y="6392"/>
                      </a:lnTo>
                      <a:lnTo>
                        <a:pt x="0" y="7125"/>
                      </a:lnTo>
                      <a:lnTo>
                        <a:pt x="105" y="7859"/>
                      </a:lnTo>
                      <a:lnTo>
                        <a:pt x="210" y="8592"/>
                      </a:lnTo>
                      <a:lnTo>
                        <a:pt x="315" y="9221"/>
                      </a:lnTo>
                      <a:lnTo>
                        <a:pt x="629" y="9850"/>
                      </a:lnTo>
                      <a:lnTo>
                        <a:pt x="943" y="10478"/>
                      </a:lnTo>
                      <a:lnTo>
                        <a:pt x="1258" y="11107"/>
                      </a:lnTo>
                      <a:lnTo>
                        <a:pt x="1677" y="11631"/>
                      </a:lnTo>
                      <a:lnTo>
                        <a:pt x="2096" y="12155"/>
                      </a:lnTo>
                      <a:lnTo>
                        <a:pt x="2620" y="12574"/>
                      </a:lnTo>
                      <a:lnTo>
                        <a:pt x="3143" y="12993"/>
                      </a:lnTo>
                      <a:lnTo>
                        <a:pt x="3772" y="13307"/>
                      </a:lnTo>
                      <a:lnTo>
                        <a:pt x="4401" y="13622"/>
                      </a:lnTo>
                      <a:lnTo>
                        <a:pt x="5029" y="13831"/>
                      </a:lnTo>
                      <a:lnTo>
                        <a:pt x="5658" y="14041"/>
                      </a:lnTo>
                      <a:lnTo>
                        <a:pt x="6391" y="14145"/>
                      </a:lnTo>
                      <a:lnTo>
                        <a:pt x="7125" y="14250"/>
                      </a:lnTo>
                      <a:lnTo>
                        <a:pt x="7858" y="14145"/>
                      </a:lnTo>
                      <a:lnTo>
                        <a:pt x="8592" y="14041"/>
                      </a:lnTo>
                      <a:lnTo>
                        <a:pt x="9220" y="13831"/>
                      </a:lnTo>
                      <a:lnTo>
                        <a:pt x="9849" y="13622"/>
                      </a:lnTo>
                      <a:lnTo>
                        <a:pt x="10478" y="13307"/>
                      </a:lnTo>
                      <a:lnTo>
                        <a:pt x="11106" y="12993"/>
                      </a:lnTo>
                      <a:lnTo>
                        <a:pt x="11630" y="12574"/>
                      </a:lnTo>
                      <a:lnTo>
                        <a:pt x="12154" y="12155"/>
                      </a:lnTo>
                      <a:lnTo>
                        <a:pt x="12573" y="11631"/>
                      </a:lnTo>
                      <a:lnTo>
                        <a:pt x="12992" y="11107"/>
                      </a:lnTo>
                      <a:lnTo>
                        <a:pt x="13411" y="10478"/>
                      </a:lnTo>
                      <a:lnTo>
                        <a:pt x="13621" y="9850"/>
                      </a:lnTo>
                      <a:lnTo>
                        <a:pt x="13935" y="9221"/>
                      </a:lnTo>
                      <a:lnTo>
                        <a:pt x="14040" y="8592"/>
                      </a:lnTo>
                      <a:lnTo>
                        <a:pt x="14145" y="7859"/>
                      </a:lnTo>
                      <a:lnTo>
                        <a:pt x="14250" y="7125"/>
                      </a:lnTo>
                      <a:lnTo>
                        <a:pt x="14145" y="6392"/>
                      </a:lnTo>
                      <a:lnTo>
                        <a:pt x="14040" y="5659"/>
                      </a:lnTo>
                      <a:lnTo>
                        <a:pt x="13935" y="5030"/>
                      </a:lnTo>
                      <a:lnTo>
                        <a:pt x="13621" y="4401"/>
                      </a:lnTo>
                      <a:lnTo>
                        <a:pt x="13411" y="3773"/>
                      </a:lnTo>
                      <a:lnTo>
                        <a:pt x="12992" y="3144"/>
                      </a:lnTo>
                      <a:lnTo>
                        <a:pt x="12573" y="2620"/>
                      </a:lnTo>
                      <a:lnTo>
                        <a:pt x="12154" y="2096"/>
                      </a:lnTo>
                      <a:lnTo>
                        <a:pt x="11630" y="1677"/>
                      </a:lnTo>
                      <a:lnTo>
                        <a:pt x="11106" y="1258"/>
                      </a:lnTo>
                      <a:lnTo>
                        <a:pt x="10478" y="839"/>
                      </a:lnTo>
                      <a:lnTo>
                        <a:pt x="9849" y="629"/>
                      </a:lnTo>
                      <a:lnTo>
                        <a:pt x="9220" y="315"/>
                      </a:lnTo>
                      <a:lnTo>
                        <a:pt x="8592" y="210"/>
                      </a:lnTo>
                      <a:lnTo>
                        <a:pt x="7858" y="106"/>
                      </a:lnTo>
                      <a:lnTo>
                        <a:pt x="71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7" name="Google Shape;1717;p43"/>
                <p:cNvSpPr/>
                <p:nvPr/>
              </p:nvSpPr>
              <p:spPr>
                <a:xfrm>
                  <a:off x="6028529" y="5563304"/>
                  <a:ext cx="380741" cy="380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74" h="12574" extrusionOk="0">
                      <a:moveTo>
                        <a:pt x="5658" y="1"/>
                      </a:moveTo>
                      <a:lnTo>
                        <a:pt x="5030" y="106"/>
                      </a:lnTo>
                      <a:lnTo>
                        <a:pt x="3877" y="525"/>
                      </a:lnTo>
                      <a:lnTo>
                        <a:pt x="2725" y="1049"/>
                      </a:lnTo>
                      <a:lnTo>
                        <a:pt x="1886" y="1782"/>
                      </a:lnTo>
                      <a:lnTo>
                        <a:pt x="1048" y="2725"/>
                      </a:lnTo>
                      <a:lnTo>
                        <a:pt x="524" y="3773"/>
                      </a:lnTo>
                      <a:lnTo>
                        <a:pt x="105" y="5030"/>
                      </a:lnTo>
                      <a:lnTo>
                        <a:pt x="0" y="5659"/>
                      </a:lnTo>
                      <a:lnTo>
                        <a:pt x="0" y="6287"/>
                      </a:lnTo>
                      <a:lnTo>
                        <a:pt x="0" y="6916"/>
                      </a:lnTo>
                      <a:lnTo>
                        <a:pt x="105" y="7545"/>
                      </a:lnTo>
                      <a:lnTo>
                        <a:pt x="524" y="8697"/>
                      </a:lnTo>
                      <a:lnTo>
                        <a:pt x="1048" y="9745"/>
                      </a:lnTo>
                      <a:lnTo>
                        <a:pt x="1886" y="10688"/>
                      </a:lnTo>
                      <a:lnTo>
                        <a:pt x="2725" y="11526"/>
                      </a:lnTo>
                      <a:lnTo>
                        <a:pt x="3877" y="12050"/>
                      </a:lnTo>
                      <a:lnTo>
                        <a:pt x="5030" y="12469"/>
                      </a:lnTo>
                      <a:lnTo>
                        <a:pt x="5658" y="12574"/>
                      </a:lnTo>
                      <a:lnTo>
                        <a:pt x="6916" y="12574"/>
                      </a:lnTo>
                      <a:lnTo>
                        <a:pt x="7544" y="12469"/>
                      </a:lnTo>
                      <a:lnTo>
                        <a:pt x="8697" y="12050"/>
                      </a:lnTo>
                      <a:lnTo>
                        <a:pt x="9849" y="11526"/>
                      </a:lnTo>
                      <a:lnTo>
                        <a:pt x="10792" y="10688"/>
                      </a:lnTo>
                      <a:lnTo>
                        <a:pt x="11526" y="9745"/>
                      </a:lnTo>
                      <a:lnTo>
                        <a:pt x="12050" y="8697"/>
                      </a:lnTo>
                      <a:lnTo>
                        <a:pt x="12469" y="7545"/>
                      </a:lnTo>
                      <a:lnTo>
                        <a:pt x="12573" y="6916"/>
                      </a:lnTo>
                      <a:lnTo>
                        <a:pt x="12573" y="6287"/>
                      </a:lnTo>
                      <a:lnTo>
                        <a:pt x="12573" y="5659"/>
                      </a:lnTo>
                      <a:lnTo>
                        <a:pt x="12469" y="5030"/>
                      </a:lnTo>
                      <a:lnTo>
                        <a:pt x="12050" y="3773"/>
                      </a:lnTo>
                      <a:lnTo>
                        <a:pt x="11526" y="2725"/>
                      </a:lnTo>
                      <a:lnTo>
                        <a:pt x="10792" y="1782"/>
                      </a:lnTo>
                      <a:lnTo>
                        <a:pt x="9849" y="1049"/>
                      </a:lnTo>
                      <a:lnTo>
                        <a:pt x="8697" y="525"/>
                      </a:lnTo>
                      <a:lnTo>
                        <a:pt x="7544" y="106"/>
                      </a:lnTo>
                      <a:lnTo>
                        <a:pt x="6916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718" name="Google Shape;1718;p43"/>
                <p:cNvGrpSpPr/>
                <p:nvPr/>
              </p:nvGrpSpPr>
              <p:grpSpPr>
                <a:xfrm>
                  <a:off x="6135754" y="5624168"/>
                  <a:ext cx="166271" cy="259038"/>
                  <a:chOff x="7141550" y="5578188"/>
                  <a:chExt cx="225300" cy="351000"/>
                </a:xfrm>
              </p:grpSpPr>
              <p:sp>
                <p:nvSpPr>
                  <p:cNvPr id="1719" name="Google Shape;1719;p43"/>
                  <p:cNvSpPr/>
                  <p:nvPr/>
                </p:nvSpPr>
                <p:spPr>
                  <a:xfrm>
                    <a:off x="7141550" y="5578188"/>
                    <a:ext cx="225300" cy="233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12" h="9325" extrusionOk="0">
                        <a:moveTo>
                          <a:pt x="4506" y="0"/>
                        </a:moveTo>
                        <a:lnTo>
                          <a:pt x="1" y="6601"/>
                        </a:lnTo>
                        <a:lnTo>
                          <a:pt x="4506" y="9325"/>
                        </a:lnTo>
                        <a:lnTo>
                          <a:pt x="9011" y="6601"/>
                        </a:lnTo>
                        <a:lnTo>
                          <a:pt x="4506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0" name="Google Shape;1720;p43"/>
                  <p:cNvSpPr/>
                  <p:nvPr/>
                </p:nvSpPr>
                <p:spPr>
                  <a:xfrm>
                    <a:off x="7152025" y="5782488"/>
                    <a:ext cx="204350" cy="146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174" h="5868" extrusionOk="0">
                        <a:moveTo>
                          <a:pt x="1" y="0"/>
                        </a:moveTo>
                        <a:lnTo>
                          <a:pt x="4087" y="5868"/>
                        </a:lnTo>
                        <a:lnTo>
                          <a:pt x="8173" y="0"/>
                        </a:lnTo>
                        <a:lnTo>
                          <a:pt x="4087" y="2515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1" name="Google Shape;1721;p43"/>
                  <p:cNvSpPr/>
                  <p:nvPr/>
                </p:nvSpPr>
                <p:spPr>
                  <a:xfrm>
                    <a:off x="7141550" y="5578188"/>
                    <a:ext cx="112675" cy="233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07" h="9325" extrusionOk="0">
                        <a:moveTo>
                          <a:pt x="4506" y="0"/>
                        </a:moveTo>
                        <a:lnTo>
                          <a:pt x="1" y="6601"/>
                        </a:lnTo>
                        <a:lnTo>
                          <a:pt x="4506" y="9325"/>
                        </a:lnTo>
                        <a:lnTo>
                          <a:pt x="4506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722" name="Google Shape;1722;p43"/>
            <p:cNvGrpSpPr/>
            <p:nvPr/>
          </p:nvGrpSpPr>
          <p:grpSpPr>
            <a:xfrm>
              <a:off x="4702252" y="935788"/>
              <a:ext cx="3631689" cy="3271759"/>
              <a:chOff x="4702252" y="935788"/>
              <a:chExt cx="3631689" cy="3271759"/>
            </a:xfrm>
          </p:grpSpPr>
          <p:sp>
            <p:nvSpPr>
              <p:cNvPr id="1723" name="Google Shape;1723;p43"/>
              <p:cNvSpPr/>
              <p:nvPr/>
            </p:nvSpPr>
            <p:spPr>
              <a:xfrm>
                <a:off x="7434972" y="2045613"/>
                <a:ext cx="199590" cy="201718"/>
              </a:xfrm>
              <a:custGeom>
                <a:avLst/>
                <a:gdLst/>
                <a:ahLst/>
                <a:cxnLst/>
                <a:rect l="l" t="t" r="r" b="b"/>
                <a:pathLst>
                  <a:path w="9849" h="9954" extrusionOk="0">
                    <a:moveTo>
                      <a:pt x="4924" y="0"/>
                    </a:moveTo>
                    <a:lnTo>
                      <a:pt x="4505" y="105"/>
                    </a:lnTo>
                    <a:lnTo>
                      <a:pt x="4191" y="315"/>
                    </a:lnTo>
                    <a:lnTo>
                      <a:pt x="3981" y="734"/>
                    </a:lnTo>
                    <a:lnTo>
                      <a:pt x="3877" y="1153"/>
                    </a:lnTo>
                    <a:lnTo>
                      <a:pt x="3877" y="3877"/>
                    </a:lnTo>
                    <a:lnTo>
                      <a:pt x="1048" y="3877"/>
                    </a:lnTo>
                    <a:lnTo>
                      <a:pt x="733" y="3982"/>
                    </a:lnTo>
                    <a:lnTo>
                      <a:pt x="314" y="4191"/>
                    </a:lnTo>
                    <a:lnTo>
                      <a:pt x="105" y="4610"/>
                    </a:lnTo>
                    <a:lnTo>
                      <a:pt x="0" y="5030"/>
                    </a:lnTo>
                    <a:lnTo>
                      <a:pt x="105" y="5344"/>
                    </a:lnTo>
                    <a:lnTo>
                      <a:pt x="314" y="5763"/>
                    </a:lnTo>
                    <a:lnTo>
                      <a:pt x="733" y="5973"/>
                    </a:lnTo>
                    <a:lnTo>
                      <a:pt x="1048" y="6077"/>
                    </a:lnTo>
                    <a:lnTo>
                      <a:pt x="3877" y="6077"/>
                    </a:lnTo>
                    <a:lnTo>
                      <a:pt x="3877" y="8801"/>
                    </a:lnTo>
                    <a:lnTo>
                      <a:pt x="3981" y="9221"/>
                    </a:lnTo>
                    <a:lnTo>
                      <a:pt x="4191" y="9640"/>
                    </a:lnTo>
                    <a:lnTo>
                      <a:pt x="4505" y="9849"/>
                    </a:lnTo>
                    <a:lnTo>
                      <a:pt x="4924" y="9954"/>
                    </a:lnTo>
                    <a:lnTo>
                      <a:pt x="5344" y="9849"/>
                    </a:lnTo>
                    <a:lnTo>
                      <a:pt x="5763" y="9640"/>
                    </a:lnTo>
                    <a:lnTo>
                      <a:pt x="5972" y="9221"/>
                    </a:lnTo>
                    <a:lnTo>
                      <a:pt x="6077" y="8801"/>
                    </a:lnTo>
                    <a:lnTo>
                      <a:pt x="6077" y="6077"/>
                    </a:lnTo>
                    <a:lnTo>
                      <a:pt x="8801" y="6077"/>
                    </a:lnTo>
                    <a:lnTo>
                      <a:pt x="9325" y="5973"/>
                    </a:lnTo>
                    <a:lnTo>
                      <a:pt x="9639" y="5658"/>
                    </a:lnTo>
                    <a:lnTo>
                      <a:pt x="9849" y="5344"/>
                    </a:lnTo>
                    <a:lnTo>
                      <a:pt x="9849" y="4820"/>
                    </a:lnTo>
                    <a:lnTo>
                      <a:pt x="9744" y="4506"/>
                    </a:lnTo>
                    <a:lnTo>
                      <a:pt x="9535" y="4191"/>
                    </a:lnTo>
                    <a:lnTo>
                      <a:pt x="9220" y="3982"/>
                    </a:lnTo>
                    <a:lnTo>
                      <a:pt x="8801" y="3877"/>
                    </a:lnTo>
                    <a:lnTo>
                      <a:pt x="6077" y="3877"/>
                    </a:lnTo>
                    <a:lnTo>
                      <a:pt x="6077" y="1153"/>
                    </a:lnTo>
                    <a:lnTo>
                      <a:pt x="5972" y="734"/>
                    </a:lnTo>
                    <a:lnTo>
                      <a:pt x="5763" y="419"/>
                    </a:lnTo>
                    <a:lnTo>
                      <a:pt x="5448" y="210"/>
                    </a:lnTo>
                    <a:lnTo>
                      <a:pt x="502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24" name="Google Shape;1724;p43"/>
              <p:cNvGrpSpPr/>
              <p:nvPr/>
            </p:nvGrpSpPr>
            <p:grpSpPr>
              <a:xfrm>
                <a:off x="4702252" y="1379264"/>
                <a:ext cx="3631689" cy="2828284"/>
                <a:chOff x="5098562" y="1314273"/>
                <a:chExt cx="3730548" cy="2905274"/>
              </a:xfrm>
            </p:grpSpPr>
            <p:sp>
              <p:nvSpPr>
                <p:cNvPr id="1725" name="Google Shape;1725;p43"/>
                <p:cNvSpPr/>
                <p:nvPr/>
              </p:nvSpPr>
              <p:spPr>
                <a:xfrm>
                  <a:off x="8015787" y="3406130"/>
                  <a:ext cx="344183" cy="518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03" h="26509" extrusionOk="0">
                      <a:moveTo>
                        <a:pt x="16974" y="1"/>
                      </a:moveTo>
                      <a:lnTo>
                        <a:pt x="14774" y="944"/>
                      </a:lnTo>
                      <a:lnTo>
                        <a:pt x="12783" y="1991"/>
                      </a:lnTo>
                      <a:lnTo>
                        <a:pt x="10897" y="2934"/>
                      </a:lnTo>
                      <a:lnTo>
                        <a:pt x="9221" y="3982"/>
                      </a:lnTo>
                      <a:lnTo>
                        <a:pt x="7754" y="5135"/>
                      </a:lnTo>
                      <a:lnTo>
                        <a:pt x="6392" y="6182"/>
                      </a:lnTo>
                      <a:lnTo>
                        <a:pt x="5239" y="7335"/>
                      </a:lnTo>
                      <a:lnTo>
                        <a:pt x="4191" y="8383"/>
                      </a:lnTo>
                      <a:lnTo>
                        <a:pt x="3248" y="9535"/>
                      </a:lnTo>
                      <a:lnTo>
                        <a:pt x="2515" y="10583"/>
                      </a:lnTo>
                      <a:lnTo>
                        <a:pt x="1886" y="11735"/>
                      </a:lnTo>
                      <a:lnTo>
                        <a:pt x="1258" y="12783"/>
                      </a:lnTo>
                      <a:lnTo>
                        <a:pt x="839" y="13936"/>
                      </a:lnTo>
                      <a:lnTo>
                        <a:pt x="524" y="14983"/>
                      </a:lnTo>
                      <a:lnTo>
                        <a:pt x="315" y="16031"/>
                      </a:lnTo>
                      <a:lnTo>
                        <a:pt x="105" y="17079"/>
                      </a:lnTo>
                      <a:lnTo>
                        <a:pt x="0" y="18022"/>
                      </a:lnTo>
                      <a:lnTo>
                        <a:pt x="0" y="18965"/>
                      </a:lnTo>
                      <a:lnTo>
                        <a:pt x="105" y="20746"/>
                      </a:lnTo>
                      <a:lnTo>
                        <a:pt x="315" y="22423"/>
                      </a:lnTo>
                      <a:lnTo>
                        <a:pt x="734" y="23785"/>
                      </a:lnTo>
                      <a:lnTo>
                        <a:pt x="1048" y="24937"/>
                      </a:lnTo>
                      <a:lnTo>
                        <a:pt x="1467" y="25775"/>
                      </a:lnTo>
                      <a:lnTo>
                        <a:pt x="1782" y="26509"/>
                      </a:lnTo>
                      <a:lnTo>
                        <a:pt x="2620" y="26404"/>
                      </a:lnTo>
                      <a:lnTo>
                        <a:pt x="3563" y="26090"/>
                      </a:lnTo>
                      <a:lnTo>
                        <a:pt x="4715" y="25775"/>
                      </a:lnTo>
                      <a:lnTo>
                        <a:pt x="6182" y="25251"/>
                      </a:lnTo>
                      <a:lnTo>
                        <a:pt x="7649" y="24518"/>
                      </a:lnTo>
                      <a:lnTo>
                        <a:pt x="9325" y="23680"/>
                      </a:lnTo>
                      <a:lnTo>
                        <a:pt x="10897" y="22423"/>
                      </a:lnTo>
                      <a:lnTo>
                        <a:pt x="11735" y="21689"/>
                      </a:lnTo>
                      <a:lnTo>
                        <a:pt x="12469" y="20956"/>
                      </a:lnTo>
                      <a:lnTo>
                        <a:pt x="13202" y="20117"/>
                      </a:lnTo>
                      <a:lnTo>
                        <a:pt x="13935" y="19174"/>
                      </a:lnTo>
                      <a:lnTo>
                        <a:pt x="14669" y="18127"/>
                      </a:lnTo>
                      <a:lnTo>
                        <a:pt x="15298" y="16974"/>
                      </a:lnTo>
                      <a:lnTo>
                        <a:pt x="15821" y="15822"/>
                      </a:lnTo>
                      <a:lnTo>
                        <a:pt x="16345" y="14460"/>
                      </a:lnTo>
                      <a:lnTo>
                        <a:pt x="16764" y="13098"/>
                      </a:lnTo>
                      <a:lnTo>
                        <a:pt x="17079" y="11526"/>
                      </a:lnTo>
                      <a:lnTo>
                        <a:pt x="17393" y="9954"/>
                      </a:lnTo>
                      <a:lnTo>
                        <a:pt x="17498" y="8173"/>
                      </a:lnTo>
                      <a:lnTo>
                        <a:pt x="17603" y="6287"/>
                      </a:lnTo>
                      <a:lnTo>
                        <a:pt x="17498" y="4296"/>
                      </a:lnTo>
                      <a:lnTo>
                        <a:pt x="17288" y="2201"/>
                      </a:lnTo>
                      <a:lnTo>
                        <a:pt x="1697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6" name="Google Shape;1726;p43"/>
                <p:cNvSpPr/>
                <p:nvPr/>
              </p:nvSpPr>
              <p:spPr>
                <a:xfrm>
                  <a:off x="8050610" y="3406130"/>
                  <a:ext cx="309360" cy="518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22" h="26509" extrusionOk="0">
                      <a:moveTo>
                        <a:pt x="15193" y="1"/>
                      </a:moveTo>
                      <a:lnTo>
                        <a:pt x="14774" y="420"/>
                      </a:lnTo>
                      <a:lnTo>
                        <a:pt x="13412" y="1782"/>
                      </a:lnTo>
                      <a:lnTo>
                        <a:pt x="11526" y="4087"/>
                      </a:lnTo>
                      <a:lnTo>
                        <a:pt x="10373" y="5449"/>
                      </a:lnTo>
                      <a:lnTo>
                        <a:pt x="9221" y="7125"/>
                      </a:lnTo>
                      <a:lnTo>
                        <a:pt x="7963" y="8907"/>
                      </a:lnTo>
                      <a:lnTo>
                        <a:pt x="6706" y="10897"/>
                      </a:lnTo>
                      <a:lnTo>
                        <a:pt x="5449" y="13098"/>
                      </a:lnTo>
                      <a:lnTo>
                        <a:pt x="4192" y="15507"/>
                      </a:lnTo>
                      <a:lnTo>
                        <a:pt x="3039" y="18022"/>
                      </a:lnTo>
                      <a:lnTo>
                        <a:pt x="1886" y="20641"/>
                      </a:lnTo>
                      <a:lnTo>
                        <a:pt x="944" y="23470"/>
                      </a:lnTo>
                      <a:lnTo>
                        <a:pt x="1" y="26509"/>
                      </a:lnTo>
                      <a:lnTo>
                        <a:pt x="839" y="26404"/>
                      </a:lnTo>
                      <a:lnTo>
                        <a:pt x="1782" y="26090"/>
                      </a:lnTo>
                      <a:lnTo>
                        <a:pt x="2934" y="25775"/>
                      </a:lnTo>
                      <a:lnTo>
                        <a:pt x="4401" y="25251"/>
                      </a:lnTo>
                      <a:lnTo>
                        <a:pt x="5868" y="24518"/>
                      </a:lnTo>
                      <a:lnTo>
                        <a:pt x="7544" y="23680"/>
                      </a:lnTo>
                      <a:lnTo>
                        <a:pt x="9116" y="22423"/>
                      </a:lnTo>
                      <a:lnTo>
                        <a:pt x="9954" y="21689"/>
                      </a:lnTo>
                      <a:lnTo>
                        <a:pt x="10688" y="20956"/>
                      </a:lnTo>
                      <a:lnTo>
                        <a:pt x="11421" y="20117"/>
                      </a:lnTo>
                      <a:lnTo>
                        <a:pt x="12154" y="19174"/>
                      </a:lnTo>
                      <a:lnTo>
                        <a:pt x="12888" y="18127"/>
                      </a:lnTo>
                      <a:lnTo>
                        <a:pt x="13517" y="16974"/>
                      </a:lnTo>
                      <a:lnTo>
                        <a:pt x="14040" y="15822"/>
                      </a:lnTo>
                      <a:lnTo>
                        <a:pt x="14564" y="14460"/>
                      </a:lnTo>
                      <a:lnTo>
                        <a:pt x="14983" y="13098"/>
                      </a:lnTo>
                      <a:lnTo>
                        <a:pt x="15298" y="11526"/>
                      </a:lnTo>
                      <a:lnTo>
                        <a:pt x="15612" y="9954"/>
                      </a:lnTo>
                      <a:lnTo>
                        <a:pt x="15717" y="8173"/>
                      </a:lnTo>
                      <a:lnTo>
                        <a:pt x="15822" y="6287"/>
                      </a:lnTo>
                      <a:lnTo>
                        <a:pt x="15717" y="4296"/>
                      </a:lnTo>
                      <a:lnTo>
                        <a:pt x="15507" y="2201"/>
                      </a:lnTo>
                      <a:lnTo>
                        <a:pt x="15193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7" name="Google Shape;1727;p43"/>
                <p:cNvSpPr/>
                <p:nvPr/>
              </p:nvSpPr>
              <p:spPr>
                <a:xfrm>
                  <a:off x="7964559" y="3664290"/>
                  <a:ext cx="710890" cy="389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58" h="19908" extrusionOk="0">
                      <a:moveTo>
                        <a:pt x="23051" y="0"/>
                      </a:moveTo>
                      <a:lnTo>
                        <a:pt x="20851" y="105"/>
                      </a:lnTo>
                      <a:lnTo>
                        <a:pt x="18756" y="210"/>
                      </a:lnTo>
                      <a:lnTo>
                        <a:pt x="16870" y="524"/>
                      </a:lnTo>
                      <a:lnTo>
                        <a:pt x="14984" y="839"/>
                      </a:lnTo>
                      <a:lnTo>
                        <a:pt x="13412" y="1362"/>
                      </a:lnTo>
                      <a:lnTo>
                        <a:pt x="11841" y="1991"/>
                      </a:lnTo>
                      <a:lnTo>
                        <a:pt x="10374" y="2620"/>
                      </a:lnTo>
                      <a:lnTo>
                        <a:pt x="9116" y="3353"/>
                      </a:lnTo>
                      <a:lnTo>
                        <a:pt x="7964" y="4087"/>
                      </a:lnTo>
                      <a:lnTo>
                        <a:pt x="6811" y="5030"/>
                      </a:lnTo>
                      <a:lnTo>
                        <a:pt x="5868" y="5868"/>
                      </a:lnTo>
                      <a:lnTo>
                        <a:pt x="4925" y="6811"/>
                      </a:lnTo>
                      <a:lnTo>
                        <a:pt x="4192" y="7754"/>
                      </a:lnTo>
                      <a:lnTo>
                        <a:pt x="3459" y="8592"/>
                      </a:lnTo>
                      <a:lnTo>
                        <a:pt x="2830" y="9535"/>
                      </a:lnTo>
                      <a:lnTo>
                        <a:pt x="1782" y="11421"/>
                      </a:lnTo>
                      <a:lnTo>
                        <a:pt x="1049" y="13097"/>
                      </a:lnTo>
                      <a:lnTo>
                        <a:pt x="525" y="14459"/>
                      </a:lnTo>
                      <a:lnTo>
                        <a:pt x="211" y="15612"/>
                      </a:lnTo>
                      <a:lnTo>
                        <a:pt x="1" y="16660"/>
                      </a:lnTo>
                      <a:lnTo>
                        <a:pt x="944" y="17183"/>
                      </a:lnTo>
                      <a:lnTo>
                        <a:pt x="1992" y="17707"/>
                      </a:lnTo>
                      <a:lnTo>
                        <a:pt x="3459" y="18336"/>
                      </a:lnTo>
                      <a:lnTo>
                        <a:pt x="5345" y="18965"/>
                      </a:lnTo>
                      <a:lnTo>
                        <a:pt x="7440" y="19384"/>
                      </a:lnTo>
                      <a:lnTo>
                        <a:pt x="9745" y="19803"/>
                      </a:lnTo>
                      <a:lnTo>
                        <a:pt x="11002" y="19908"/>
                      </a:lnTo>
                      <a:lnTo>
                        <a:pt x="12364" y="19908"/>
                      </a:lnTo>
                      <a:lnTo>
                        <a:pt x="13727" y="19803"/>
                      </a:lnTo>
                      <a:lnTo>
                        <a:pt x="15089" y="19698"/>
                      </a:lnTo>
                      <a:lnTo>
                        <a:pt x="16555" y="19384"/>
                      </a:lnTo>
                      <a:lnTo>
                        <a:pt x="18022" y="19069"/>
                      </a:lnTo>
                      <a:lnTo>
                        <a:pt x="19489" y="18545"/>
                      </a:lnTo>
                      <a:lnTo>
                        <a:pt x="21061" y="17917"/>
                      </a:lnTo>
                      <a:lnTo>
                        <a:pt x="22528" y="17183"/>
                      </a:lnTo>
                      <a:lnTo>
                        <a:pt x="24099" y="16240"/>
                      </a:lnTo>
                      <a:lnTo>
                        <a:pt x="25671" y="15193"/>
                      </a:lnTo>
                      <a:lnTo>
                        <a:pt x="27242" y="13935"/>
                      </a:lnTo>
                      <a:lnTo>
                        <a:pt x="28814" y="12469"/>
                      </a:lnTo>
                      <a:lnTo>
                        <a:pt x="30386" y="10897"/>
                      </a:lnTo>
                      <a:lnTo>
                        <a:pt x="31853" y="9116"/>
                      </a:lnTo>
                      <a:lnTo>
                        <a:pt x="33424" y="7020"/>
                      </a:lnTo>
                      <a:lnTo>
                        <a:pt x="34891" y="4820"/>
                      </a:lnTo>
                      <a:lnTo>
                        <a:pt x="36358" y="2305"/>
                      </a:lnTo>
                      <a:lnTo>
                        <a:pt x="33424" y="1572"/>
                      </a:lnTo>
                      <a:lnTo>
                        <a:pt x="30595" y="943"/>
                      </a:lnTo>
                      <a:lnTo>
                        <a:pt x="27871" y="419"/>
                      </a:lnTo>
                      <a:lnTo>
                        <a:pt x="25357" y="210"/>
                      </a:lnTo>
                      <a:lnTo>
                        <a:pt x="23051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8" name="Google Shape;1728;p43"/>
                <p:cNvSpPr/>
                <p:nvPr/>
              </p:nvSpPr>
              <p:spPr>
                <a:xfrm>
                  <a:off x="7964559" y="3709364"/>
                  <a:ext cx="710890" cy="344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58" h="17603" extrusionOk="0">
                      <a:moveTo>
                        <a:pt x="36358" y="0"/>
                      </a:moveTo>
                      <a:lnTo>
                        <a:pt x="35520" y="105"/>
                      </a:lnTo>
                      <a:lnTo>
                        <a:pt x="33110" y="419"/>
                      </a:lnTo>
                      <a:lnTo>
                        <a:pt x="29443" y="1153"/>
                      </a:lnTo>
                      <a:lnTo>
                        <a:pt x="27138" y="1677"/>
                      </a:lnTo>
                      <a:lnTo>
                        <a:pt x="24623" y="2305"/>
                      </a:lnTo>
                      <a:lnTo>
                        <a:pt x="22004" y="3144"/>
                      </a:lnTo>
                      <a:lnTo>
                        <a:pt x="19070" y="4087"/>
                      </a:lnTo>
                      <a:lnTo>
                        <a:pt x="16136" y="5239"/>
                      </a:lnTo>
                      <a:lnTo>
                        <a:pt x="12993" y="6601"/>
                      </a:lnTo>
                      <a:lnTo>
                        <a:pt x="9745" y="8173"/>
                      </a:lnTo>
                      <a:lnTo>
                        <a:pt x="6497" y="10059"/>
                      </a:lnTo>
                      <a:lnTo>
                        <a:pt x="3249" y="12049"/>
                      </a:lnTo>
                      <a:lnTo>
                        <a:pt x="1" y="14355"/>
                      </a:lnTo>
                      <a:lnTo>
                        <a:pt x="944" y="14878"/>
                      </a:lnTo>
                      <a:lnTo>
                        <a:pt x="1992" y="15402"/>
                      </a:lnTo>
                      <a:lnTo>
                        <a:pt x="3459" y="16031"/>
                      </a:lnTo>
                      <a:lnTo>
                        <a:pt x="5345" y="16660"/>
                      </a:lnTo>
                      <a:lnTo>
                        <a:pt x="7440" y="17079"/>
                      </a:lnTo>
                      <a:lnTo>
                        <a:pt x="9745" y="17498"/>
                      </a:lnTo>
                      <a:lnTo>
                        <a:pt x="11002" y="17603"/>
                      </a:lnTo>
                      <a:lnTo>
                        <a:pt x="12364" y="17603"/>
                      </a:lnTo>
                      <a:lnTo>
                        <a:pt x="13727" y="17498"/>
                      </a:lnTo>
                      <a:lnTo>
                        <a:pt x="15089" y="17393"/>
                      </a:lnTo>
                      <a:lnTo>
                        <a:pt x="16555" y="17079"/>
                      </a:lnTo>
                      <a:lnTo>
                        <a:pt x="18022" y="16764"/>
                      </a:lnTo>
                      <a:lnTo>
                        <a:pt x="19489" y="16240"/>
                      </a:lnTo>
                      <a:lnTo>
                        <a:pt x="21061" y="15612"/>
                      </a:lnTo>
                      <a:lnTo>
                        <a:pt x="22528" y="14878"/>
                      </a:lnTo>
                      <a:lnTo>
                        <a:pt x="24099" y="13935"/>
                      </a:lnTo>
                      <a:lnTo>
                        <a:pt x="25671" y="12888"/>
                      </a:lnTo>
                      <a:lnTo>
                        <a:pt x="27242" y="11630"/>
                      </a:lnTo>
                      <a:lnTo>
                        <a:pt x="28814" y="10164"/>
                      </a:lnTo>
                      <a:lnTo>
                        <a:pt x="30386" y="8592"/>
                      </a:lnTo>
                      <a:lnTo>
                        <a:pt x="31853" y="6811"/>
                      </a:lnTo>
                      <a:lnTo>
                        <a:pt x="33424" y="4715"/>
                      </a:lnTo>
                      <a:lnTo>
                        <a:pt x="34891" y="2515"/>
                      </a:lnTo>
                      <a:lnTo>
                        <a:pt x="36358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9" name="Google Shape;1729;p43"/>
                <p:cNvSpPr/>
                <p:nvPr/>
              </p:nvSpPr>
              <p:spPr>
                <a:xfrm>
                  <a:off x="8294389" y="3199203"/>
                  <a:ext cx="444565" cy="5347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37" h="27347" extrusionOk="0">
                      <a:moveTo>
                        <a:pt x="22004" y="0"/>
                      </a:moveTo>
                      <a:lnTo>
                        <a:pt x="21794" y="105"/>
                      </a:lnTo>
                      <a:lnTo>
                        <a:pt x="21689" y="315"/>
                      </a:lnTo>
                      <a:lnTo>
                        <a:pt x="21584" y="524"/>
                      </a:lnTo>
                      <a:lnTo>
                        <a:pt x="21375" y="1258"/>
                      </a:lnTo>
                      <a:lnTo>
                        <a:pt x="20746" y="3039"/>
                      </a:lnTo>
                      <a:lnTo>
                        <a:pt x="20222" y="4401"/>
                      </a:lnTo>
                      <a:lnTo>
                        <a:pt x="19489" y="5868"/>
                      </a:lnTo>
                      <a:lnTo>
                        <a:pt x="18651" y="7544"/>
                      </a:lnTo>
                      <a:lnTo>
                        <a:pt x="17603" y="9430"/>
                      </a:lnTo>
                      <a:lnTo>
                        <a:pt x="16346" y="11316"/>
                      </a:lnTo>
                      <a:lnTo>
                        <a:pt x="14879" y="13412"/>
                      </a:lnTo>
                      <a:lnTo>
                        <a:pt x="13202" y="15507"/>
                      </a:lnTo>
                      <a:lnTo>
                        <a:pt x="11212" y="17707"/>
                      </a:lnTo>
                      <a:lnTo>
                        <a:pt x="8907" y="19908"/>
                      </a:lnTo>
                      <a:lnTo>
                        <a:pt x="6392" y="22003"/>
                      </a:lnTo>
                      <a:lnTo>
                        <a:pt x="3458" y="24099"/>
                      </a:lnTo>
                      <a:lnTo>
                        <a:pt x="1991" y="25146"/>
                      </a:lnTo>
                      <a:lnTo>
                        <a:pt x="315" y="26089"/>
                      </a:lnTo>
                      <a:lnTo>
                        <a:pt x="106" y="26299"/>
                      </a:lnTo>
                      <a:lnTo>
                        <a:pt x="1" y="26508"/>
                      </a:lnTo>
                      <a:lnTo>
                        <a:pt x="1" y="26718"/>
                      </a:lnTo>
                      <a:lnTo>
                        <a:pt x="106" y="27032"/>
                      </a:lnTo>
                      <a:lnTo>
                        <a:pt x="315" y="27242"/>
                      </a:lnTo>
                      <a:lnTo>
                        <a:pt x="629" y="27347"/>
                      </a:lnTo>
                      <a:lnTo>
                        <a:pt x="944" y="27242"/>
                      </a:lnTo>
                      <a:lnTo>
                        <a:pt x="2620" y="26194"/>
                      </a:lnTo>
                      <a:lnTo>
                        <a:pt x="4192" y="25146"/>
                      </a:lnTo>
                      <a:lnTo>
                        <a:pt x="7125" y="22946"/>
                      </a:lnTo>
                      <a:lnTo>
                        <a:pt x="9850" y="20746"/>
                      </a:lnTo>
                      <a:lnTo>
                        <a:pt x="12155" y="18546"/>
                      </a:lnTo>
                      <a:lnTo>
                        <a:pt x="14145" y="16345"/>
                      </a:lnTo>
                      <a:lnTo>
                        <a:pt x="15927" y="14145"/>
                      </a:lnTo>
                      <a:lnTo>
                        <a:pt x="17498" y="11945"/>
                      </a:lnTo>
                      <a:lnTo>
                        <a:pt x="18755" y="9954"/>
                      </a:lnTo>
                      <a:lnTo>
                        <a:pt x="19803" y="8068"/>
                      </a:lnTo>
                      <a:lnTo>
                        <a:pt x="20746" y="6287"/>
                      </a:lnTo>
                      <a:lnTo>
                        <a:pt x="21375" y="4820"/>
                      </a:lnTo>
                      <a:lnTo>
                        <a:pt x="21899" y="3458"/>
                      </a:lnTo>
                      <a:lnTo>
                        <a:pt x="22632" y="1467"/>
                      </a:lnTo>
                      <a:lnTo>
                        <a:pt x="22737" y="734"/>
                      </a:lnTo>
                      <a:lnTo>
                        <a:pt x="22737" y="524"/>
                      </a:lnTo>
                      <a:lnTo>
                        <a:pt x="22737" y="315"/>
                      </a:lnTo>
                      <a:lnTo>
                        <a:pt x="22527" y="105"/>
                      </a:lnTo>
                      <a:lnTo>
                        <a:pt x="22318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0" name="Google Shape;1730;p43"/>
                <p:cNvSpPr/>
                <p:nvPr/>
              </p:nvSpPr>
              <p:spPr>
                <a:xfrm>
                  <a:off x="8679533" y="3131583"/>
                  <a:ext cx="92210" cy="149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6" h="7650" extrusionOk="0">
                      <a:moveTo>
                        <a:pt x="3248" y="1"/>
                      </a:moveTo>
                      <a:lnTo>
                        <a:pt x="2306" y="629"/>
                      </a:lnTo>
                      <a:lnTo>
                        <a:pt x="1467" y="1363"/>
                      </a:lnTo>
                      <a:lnTo>
                        <a:pt x="839" y="1992"/>
                      </a:lnTo>
                      <a:lnTo>
                        <a:pt x="420" y="2725"/>
                      </a:lnTo>
                      <a:lnTo>
                        <a:pt x="210" y="3354"/>
                      </a:lnTo>
                      <a:lnTo>
                        <a:pt x="0" y="3982"/>
                      </a:lnTo>
                      <a:lnTo>
                        <a:pt x="0" y="4611"/>
                      </a:lnTo>
                      <a:lnTo>
                        <a:pt x="0" y="5135"/>
                      </a:lnTo>
                      <a:lnTo>
                        <a:pt x="210" y="5659"/>
                      </a:lnTo>
                      <a:lnTo>
                        <a:pt x="315" y="6183"/>
                      </a:lnTo>
                      <a:lnTo>
                        <a:pt x="734" y="7021"/>
                      </a:lnTo>
                      <a:lnTo>
                        <a:pt x="1153" y="7440"/>
                      </a:lnTo>
                      <a:lnTo>
                        <a:pt x="1258" y="7649"/>
                      </a:lnTo>
                      <a:lnTo>
                        <a:pt x="1572" y="7545"/>
                      </a:lnTo>
                      <a:lnTo>
                        <a:pt x="2201" y="7335"/>
                      </a:lnTo>
                      <a:lnTo>
                        <a:pt x="3039" y="6811"/>
                      </a:lnTo>
                      <a:lnTo>
                        <a:pt x="3458" y="6392"/>
                      </a:lnTo>
                      <a:lnTo>
                        <a:pt x="3772" y="5973"/>
                      </a:lnTo>
                      <a:lnTo>
                        <a:pt x="4191" y="5554"/>
                      </a:lnTo>
                      <a:lnTo>
                        <a:pt x="4401" y="5030"/>
                      </a:lnTo>
                      <a:lnTo>
                        <a:pt x="4611" y="4401"/>
                      </a:lnTo>
                      <a:lnTo>
                        <a:pt x="4715" y="3668"/>
                      </a:lnTo>
                      <a:lnTo>
                        <a:pt x="4611" y="2830"/>
                      </a:lnTo>
                      <a:lnTo>
                        <a:pt x="4401" y="1992"/>
                      </a:lnTo>
                      <a:lnTo>
                        <a:pt x="3982" y="1049"/>
                      </a:lnTo>
                      <a:lnTo>
                        <a:pt x="3248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1" name="Google Shape;1731;p43"/>
                <p:cNvSpPr/>
                <p:nvPr/>
              </p:nvSpPr>
              <p:spPr>
                <a:xfrm>
                  <a:off x="8673394" y="3315983"/>
                  <a:ext cx="155716" cy="88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4" h="4506" extrusionOk="0">
                      <a:moveTo>
                        <a:pt x="2724" y="1"/>
                      </a:moveTo>
                      <a:lnTo>
                        <a:pt x="2200" y="210"/>
                      </a:lnTo>
                      <a:lnTo>
                        <a:pt x="1677" y="420"/>
                      </a:lnTo>
                      <a:lnTo>
                        <a:pt x="1257" y="734"/>
                      </a:lnTo>
                      <a:lnTo>
                        <a:pt x="524" y="1363"/>
                      </a:lnTo>
                      <a:lnTo>
                        <a:pt x="105" y="1782"/>
                      </a:lnTo>
                      <a:lnTo>
                        <a:pt x="0" y="1991"/>
                      </a:lnTo>
                      <a:lnTo>
                        <a:pt x="105" y="2201"/>
                      </a:lnTo>
                      <a:lnTo>
                        <a:pt x="524" y="2829"/>
                      </a:lnTo>
                      <a:lnTo>
                        <a:pt x="1257" y="3458"/>
                      </a:lnTo>
                      <a:lnTo>
                        <a:pt x="1677" y="3772"/>
                      </a:lnTo>
                      <a:lnTo>
                        <a:pt x="2096" y="4087"/>
                      </a:lnTo>
                      <a:lnTo>
                        <a:pt x="2724" y="4401"/>
                      </a:lnTo>
                      <a:lnTo>
                        <a:pt x="3248" y="4506"/>
                      </a:lnTo>
                      <a:lnTo>
                        <a:pt x="4610" y="4506"/>
                      </a:lnTo>
                      <a:lnTo>
                        <a:pt x="5344" y="4192"/>
                      </a:lnTo>
                      <a:lnTo>
                        <a:pt x="6182" y="3772"/>
                      </a:lnTo>
                      <a:lnTo>
                        <a:pt x="7020" y="3144"/>
                      </a:lnTo>
                      <a:lnTo>
                        <a:pt x="7963" y="2306"/>
                      </a:lnTo>
                      <a:lnTo>
                        <a:pt x="7020" y="1467"/>
                      </a:lnTo>
                      <a:lnTo>
                        <a:pt x="6182" y="839"/>
                      </a:lnTo>
                      <a:lnTo>
                        <a:pt x="5448" y="420"/>
                      </a:lnTo>
                      <a:lnTo>
                        <a:pt x="4715" y="105"/>
                      </a:lnTo>
                      <a:lnTo>
                        <a:pt x="3982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2" name="Google Shape;1732;p43"/>
                <p:cNvSpPr/>
                <p:nvPr/>
              </p:nvSpPr>
              <p:spPr>
                <a:xfrm>
                  <a:off x="8560713" y="3250417"/>
                  <a:ext cx="116787" cy="108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3" h="5554" extrusionOk="0">
                      <a:moveTo>
                        <a:pt x="1" y="1"/>
                      </a:moveTo>
                      <a:lnTo>
                        <a:pt x="105" y="1258"/>
                      </a:lnTo>
                      <a:lnTo>
                        <a:pt x="315" y="2306"/>
                      </a:lnTo>
                      <a:lnTo>
                        <a:pt x="629" y="3144"/>
                      </a:lnTo>
                      <a:lnTo>
                        <a:pt x="1048" y="3773"/>
                      </a:lnTo>
                      <a:lnTo>
                        <a:pt x="1572" y="4401"/>
                      </a:lnTo>
                      <a:lnTo>
                        <a:pt x="1991" y="4820"/>
                      </a:lnTo>
                      <a:lnTo>
                        <a:pt x="2515" y="5135"/>
                      </a:lnTo>
                      <a:lnTo>
                        <a:pt x="3144" y="5344"/>
                      </a:lnTo>
                      <a:lnTo>
                        <a:pt x="3668" y="5449"/>
                      </a:lnTo>
                      <a:lnTo>
                        <a:pt x="4087" y="5554"/>
                      </a:lnTo>
                      <a:lnTo>
                        <a:pt x="5030" y="5554"/>
                      </a:lnTo>
                      <a:lnTo>
                        <a:pt x="5658" y="5449"/>
                      </a:lnTo>
                      <a:lnTo>
                        <a:pt x="5868" y="5344"/>
                      </a:lnTo>
                      <a:lnTo>
                        <a:pt x="5973" y="5030"/>
                      </a:lnTo>
                      <a:lnTo>
                        <a:pt x="5973" y="4401"/>
                      </a:lnTo>
                      <a:lnTo>
                        <a:pt x="5868" y="3458"/>
                      </a:lnTo>
                      <a:lnTo>
                        <a:pt x="5763" y="2934"/>
                      </a:lnTo>
                      <a:lnTo>
                        <a:pt x="5554" y="2306"/>
                      </a:lnTo>
                      <a:lnTo>
                        <a:pt x="5344" y="1782"/>
                      </a:lnTo>
                      <a:lnTo>
                        <a:pt x="4925" y="1258"/>
                      </a:lnTo>
                      <a:lnTo>
                        <a:pt x="4506" y="839"/>
                      </a:lnTo>
                      <a:lnTo>
                        <a:pt x="3877" y="525"/>
                      </a:lnTo>
                      <a:lnTo>
                        <a:pt x="3144" y="210"/>
                      </a:lnTo>
                      <a:lnTo>
                        <a:pt x="230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3" name="Google Shape;1733;p43"/>
                <p:cNvSpPr/>
                <p:nvPr/>
              </p:nvSpPr>
              <p:spPr>
                <a:xfrm>
                  <a:off x="8601695" y="3434817"/>
                  <a:ext cx="147504" cy="92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44" h="4716" extrusionOk="0">
                      <a:moveTo>
                        <a:pt x="2515" y="1"/>
                      </a:moveTo>
                      <a:lnTo>
                        <a:pt x="1991" y="105"/>
                      </a:lnTo>
                      <a:lnTo>
                        <a:pt x="1467" y="315"/>
                      </a:lnTo>
                      <a:lnTo>
                        <a:pt x="733" y="629"/>
                      </a:lnTo>
                      <a:lnTo>
                        <a:pt x="210" y="1048"/>
                      </a:lnTo>
                      <a:lnTo>
                        <a:pt x="0" y="1153"/>
                      </a:lnTo>
                      <a:lnTo>
                        <a:pt x="0" y="1467"/>
                      </a:lnTo>
                      <a:lnTo>
                        <a:pt x="314" y="2096"/>
                      </a:lnTo>
                      <a:lnTo>
                        <a:pt x="838" y="2934"/>
                      </a:lnTo>
                      <a:lnTo>
                        <a:pt x="1153" y="3353"/>
                      </a:lnTo>
                      <a:lnTo>
                        <a:pt x="1467" y="3772"/>
                      </a:lnTo>
                      <a:lnTo>
                        <a:pt x="1991" y="4087"/>
                      </a:lnTo>
                      <a:lnTo>
                        <a:pt x="2515" y="4401"/>
                      </a:lnTo>
                      <a:lnTo>
                        <a:pt x="3143" y="4611"/>
                      </a:lnTo>
                      <a:lnTo>
                        <a:pt x="3877" y="4715"/>
                      </a:lnTo>
                      <a:lnTo>
                        <a:pt x="4610" y="4715"/>
                      </a:lnTo>
                      <a:lnTo>
                        <a:pt x="5553" y="4506"/>
                      </a:lnTo>
                      <a:lnTo>
                        <a:pt x="6496" y="4087"/>
                      </a:lnTo>
                      <a:lnTo>
                        <a:pt x="7544" y="3458"/>
                      </a:lnTo>
                      <a:lnTo>
                        <a:pt x="6915" y="2410"/>
                      </a:lnTo>
                      <a:lnTo>
                        <a:pt x="6287" y="1572"/>
                      </a:lnTo>
                      <a:lnTo>
                        <a:pt x="5658" y="943"/>
                      </a:lnTo>
                      <a:lnTo>
                        <a:pt x="5029" y="524"/>
                      </a:lnTo>
                      <a:lnTo>
                        <a:pt x="4401" y="210"/>
                      </a:lnTo>
                      <a:lnTo>
                        <a:pt x="3667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4" name="Google Shape;1734;p43"/>
                <p:cNvSpPr/>
                <p:nvPr/>
              </p:nvSpPr>
              <p:spPr>
                <a:xfrm>
                  <a:off x="8513592" y="3328283"/>
                  <a:ext cx="100402" cy="131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35" h="6706" extrusionOk="0">
                      <a:moveTo>
                        <a:pt x="210" y="0"/>
                      </a:moveTo>
                      <a:lnTo>
                        <a:pt x="105" y="1258"/>
                      </a:lnTo>
                      <a:lnTo>
                        <a:pt x="1" y="2305"/>
                      </a:lnTo>
                      <a:lnTo>
                        <a:pt x="105" y="3143"/>
                      </a:lnTo>
                      <a:lnTo>
                        <a:pt x="315" y="3982"/>
                      </a:lnTo>
                      <a:lnTo>
                        <a:pt x="629" y="4610"/>
                      </a:lnTo>
                      <a:lnTo>
                        <a:pt x="1048" y="5134"/>
                      </a:lnTo>
                      <a:lnTo>
                        <a:pt x="1468" y="5553"/>
                      </a:lnTo>
                      <a:lnTo>
                        <a:pt x="1887" y="5868"/>
                      </a:lnTo>
                      <a:lnTo>
                        <a:pt x="2411" y="6182"/>
                      </a:lnTo>
                      <a:lnTo>
                        <a:pt x="2934" y="6391"/>
                      </a:lnTo>
                      <a:lnTo>
                        <a:pt x="3773" y="6601"/>
                      </a:lnTo>
                      <a:lnTo>
                        <a:pt x="4401" y="6601"/>
                      </a:lnTo>
                      <a:lnTo>
                        <a:pt x="4611" y="6706"/>
                      </a:lnTo>
                      <a:lnTo>
                        <a:pt x="4716" y="6391"/>
                      </a:lnTo>
                      <a:lnTo>
                        <a:pt x="4925" y="5763"/>
                      </a:lnTo>
                      <a:lnTo>
                        <a:pt x="5135" y="4820"/>
                      </a:lnTo>
                      <a:lnTo>
                        <a:pt x="5135" y="4191"/>
                      </a:lnTo>
                      <a:lnTo>
                        <a:pt x="5135" y="3667"/>
                      </a:lnTo>
                      <a:lnTo>
                        <a:pt x="4925" y="3039"/>
                      </a:lnTo>
                      <a:lnTo>
                        <a:pt x="4716" y="2515"/>
                      </a:lnTo>
                      <a:lnTo>
                        <a:pt x="4401" y="1991"/>
                      </a:lnTo>
                      <a:lnTo>
                        <a:pt x="3877" y="1467"/>
                      </a:lnTo>
                      <a:lnTo>
                        <a:pt x="3249" y="943"/>
                      </a:lnTo>
                      <a:lnTo>
                        <a:pt x="2411" y="524"/>
                      </a:lnTo>
                      <a:lnTo>
                        <a:pt x="1468" y="210"/>
                      </a:lnTo>
                      <a:lnTo>
                        <a:pt x="21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5" name="Google Shape;1735;p43"/>
                <p:cNvSpPr/>
                <p:nvPr/>
              </p:nvSpPr>
              <p:spPr>
                <a:xfrm>
                  <a:off x="8503346" y="3555704"/>
                  <a:ext cx="139331" cy="963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26" h="4925" extrusionOk="0">
                      <a:moveTo>
                        <a:pt x="1677" y="0"/>
                      </a:moveTo>
                      <a:lnTo>
                        <a:pt x="839" y="315"/>
                      </a:lnTo>
                      <a:lnTo>
                        <a:pt x="210" y="524"/>
                      </a:lnTo>
                      <a:lnTo>
                        <a:pt x="1" y="629"/>
                      </a:lnTo>
                      <a:lnTo>
                        <a:pt x="106" y="943"/>
                      </a:lnTo>
                      <a:lnTo>
                        <a:pt x="210" y="1572"/>
                      </a:lnTo>
                      <a:lnTo>
                        <a:pt x="525" y="2515"/>
                      </a:lnTo>
                      <a:lnTo>
                        <a:pt x="734" y="3039"/>
                      </a:lnTo>
                      <a:lnTo>
                        <a:pt x="1153" y="3458"/>
                      </a:lnTo>
                      <a:lnTo>
                        <a:pt x="1468" y="3877"/>
                      </a:lnTo>
                      <a:lnTo>
                        <a:pt x="1992" y="4296"/>
                      </a:lnTo>
                      <a:lnTo>
                        <a:pt x="2515" y="4610"/>
                      </a:lnTo>
                      <a:lnTo>
                        <a:pt x="3249" y="4820"/>
                      </a:lnTo>
                      <a:lnTo>
                        <a:pt x="3982" y="4925"/>
                      </a:lnTo>
                      <a:lnTo>
                        <a:pt x="4925" y="4820"/>
                      </a:lnTo>
                      <a:lnTo>
                        <a:pt x="5973" y="4610"/>
                      </a:lnTo>
                      <a:lnTo>
                        <a:pt x="7126" y="4191"/>
                      </a:lnTo>
                      <a:lnTo>
                        <a:pt x="6706" y="3143"/>
                      </a:lnTo>
                      <a:lnTo>
                        <a:pt x="6183" y="2201"/>
                      </a:lnTo>
                      <a:lnTo>
                        <a:pt x="5659" y="1467"/>
                      </a:lnTo>
                      <a:lnTo>
                        <a:pt x="5135" y="838"/>
                      </a:lnTo>
                      <a:lnTo>
                        <a:pt x="4506" y="419"/>
                      </a:lnTo>
                      <a:lnTo>
                        <a:pt x="3877" y="210"/>
                      </a:lnTo>
                      <a:lnTo>
                        <a:pt x="3354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6" name="Google Shape;1736;p43"/>
                <p:cNvSpPr/>
                <p:nvPr/>
              </p:nvSpPr>
              <p:spPr>
                <a:xfrm>
                  <a:off x="8431648" y="3426623"/>
                  <a:ext cx="94263" cy="1434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21" h="7335" extrusionOk="0">
                      <a:moveTo>
                        <a:pt x="629" y="0"/>
                      </a:moveTo>
                      <a:lnTo>
                        <a:pt x="210" y="1153"/>
                      </a:lnTo>
                      <a:lnTo>
                        <a:pt x="1" y="2201"/>
                      </a:lnTo>
                      <a:lnTo>
                        <a:pt x="1" y="3144"/>
                      </a:lnTo>
                      <a:lnTo>
                        <a:pt x="105" y="3982"/>
                      </a:lnTo>
                      <a:lnTo>
                        <a:pt x="315" y="4611"/>
                      </a:lnTo>
                      <a:lnTo>
                        <a:pt x="525" y="5239"/>
                      </a:lnTo>
                      <a:lnTo>
                        <a:pt x="944" y="5763"/>
                      </a:lnTo>
                      <a:lnTo>
                        <a:pt x="1258" y="6182"/>
                      </a:lnTo>
                      <a:lnTo>
                        <a:pt x="1677" y="6496"/>
                      </a:lnTo>
                      <a:lnTo>
                        <a:pt x="2201" y="6706"/>
                      </a:lnTo>
                      <a:lnTo>
                        <a:pt x="3039" y="7125"/>
                      </a:lnTo>
                      <a:lnTo>
                        <a:pt x="3563" y="7230"/>
                      </a:lnTo>
                      <a:lnTo>
                        <a:pt x="3877" y="7335"/>
                      </a:lnTo>
                      <a:lnTo>
                        <a:pt x="3982" y="7125"/>
                      </a:lnTo>
                      <a:lnTo>
                        <a:pt x="4296" y="6496"/>
                      </a:lnTo>
                      <a:lnTo>
                        <a:pt x="4611" y="5553"/>
                      </a:lnTo>
                      <a:lnTo>
                        <a:pt x="4716" y="5030"/>
                      </a:lnTo>
                      <a:lnTo>
                        <a:pt x="4820" y="4506"/>
                      </a:lnTo>
                      <a:lnTo>
                        <a:pt x="4820" y="3877"/>
                      </a:lnTo>
                      <a:lnTo>
                        <a:pt x="4611" y="3248"/>
                      </a:lnTo>
                      <a:lnTo>
                        <a:pt x="4401" y="2620"/>
                      </a:lnTo>
                      <a:lnTo>
                        <a:pt x="3982" y="2096"/>
                      </a:lnTo>
                      <a:lnTo>
                        <a:pt x="3458" y="1467"/>
                      </a:lnTo>
                      <a:lnTo>
                        <a:pt x="2725" y="943"/>
                      </a:lnTo>
                      <a:lnTo>
                        <a:pt x="1782" y="420"/>
                      </a:lnTo>
                      <a:lnTo>
                        <a:pt x="629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7" name="Google Shape;1737;p43"/>
                <p:cNvSpPr/>
                <p:nvPr/>
              </p:nvSpPr>
              <p:spPr>
                <a:xfrm>
                  <a:off x="5098562" y="3594617"/>
                  <a:ext cx="2444023" cy="135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98" h="6917" extrusionOk="0">
                      <a:moveTo>
                        <a:pt x="62447" y="1"/>
                      </a:moveTo>
                      <a:lnTo>
                        <a:pt x="49874" y="106"/>
                      </a:lnTo>
                      <a:lnTo>
                        <a:pt x="38139" y="211"/>
                      </a:lnTo>
                      <a:lnTo>
                        <a:pt x="27557" y="525"/>
                      </a:lnTo>
                      <a:lnTo>
                        <a:pt x="18336" y="1049"/>
                      </a:lnTo>
                      <a:lnTo>
                        <a:pt x="10688" y="1468"/>
                      </a:lnTo>
                      <a:lnTo>
                        <a:pt x="7545" y="1782"/>
                      </a:lnTo>
                      <a:lnTo>
                        <a:pt x="4925" y="2096"/>
                      </a:lnTo>
                      <a:lnTo>
                        <a:pt x="2830" y="2411"/>
                      </a:lnTo>
                      <a:lnTo>
                        <a:pt x="1258" y="2725"/>
                      </a:lnTo>
                      <a:lnTo>
                        <a:pt x="315" y="3039"/>
                      </a:lnTo>
                      <a:lnTo>
                        <a:pt x="106" y="3249"/>
                      </a:lnTo>
                      <a:lnTo>
                        <a:pt x="1" y="3459"/>
                      </a:lnTo>
                      <a:lnTo>
                        <a:pt x="106" y="3668"/>
                      </a:lnTo>
                      <a:lnTo>
                        <a:pt x="315" y="3773"/>
                      </a:lnTo>
                      <a:lnTo>
                        <a:pt x="1258" y="4087"/>
                      </a:lnTo>
                      <a:lnTo>
                        <a:pt x="2830" y="4506"/>
                      </a:lnTo>
                      <a:lnTo>
                        <a:pt x="4925" y="4821"/>
                      </a:lnTo>
                      <a:lnTo>
                        <a:pt x="7545" y="5135"/>
                      </a:lnTo>
                      <a:lnTo>
                        <a:pt x="10688" y="5344"/>
                      </a:lnTo>
                      <a:lnTo>
                        <a:pt x="18336" y="5868"/>
                      </a:lnTo>
                      <a:lnTo>
                        <a:pt x="27557" y="6287"/>
                      </a:lnTo>
                      <a:lnTo>
                        <a:pt x="38139" y="6602"/>
                      </a:lnTo>
                      <a:lnTo>
                        <a:pt x="49874" y="6811"/>
                      </a:lnTo>
                      <a:lnTo>
                        <a:pt x="62447" y="6916"/>
                      </a:lnTo>
                      <a:lnTo>
                        <a:pt x="75124" y="6811"/>
                      </a:lnTo>
                      <a:lnTo>
                        <a:pt x="86859" y="6602"/>
                      </a:lnTo>
                      <a:lnTo>
                        <a:pt x="97442" y="6287"/>
                      </a:lnTo>
                      <a:lnTo>
                        <a:pt x="106662" y="5868"/>
                      </a:lnTo>
                      <a:lnTo>
                        <a:pt x="114310" y="5344"/>
                      </a:lnTo>
                      <a:lnTo>
                        <a:pt x="117454" y="5135"/>
                      </a:lnTo>
                      <a:lnTo>
                        <a:pt x="120073" y="4821"/>
                      </a:lnTo>
                      <a:lnTo>
                        <a:pt x="122168" y="4506"/>
                      </a:lnTo>
                      <a:lnTo>
                        <a:pt x="123740" y="4087"/>
                      </a:lnTo>
                      <a:lnTo>
                        <a:pt x="124683" y="3773"/>
                      </a:lnTo>
                      <a:lnTo>
                        <a:pt x="124893" y="3668"/>
                      </a:lnTo>
                      <a:lnTo>
                        <a:pt x="124997" y="3459"/>
                      </a:lnTo>
                      <a:lnTo>
                        <a:pt x="124893" y="3249"/>
                      </a:lnTo>
                      <a:lnTo>
                        <a:pt x="124683" y="3039"/>
                      </a:lnTo>
                      <a:lnTo>
                        <a:pt x="123740" y="2725"/>
                      </a:lnTo>
                      <a:lnTo>
                        <a:pt x="122168" y="2411"/>
                      </a:lnTo>
                      <a:lnTo>
                        <a:pt x="120073" y="2096"/>
                      </a:lnTo>
                      <a:lnTo>
                        <a:pt x="117454" y="1782"/>
                      </a:lnTo>
                      <a:lnTo>
                        <a:pt x="114310" y="1468"/>
                      </a:lnTo>
                      <a:lnTo>
                        <a:pt x="106662" y="1049"/>
                      </a:lnTo>
                      <a:lnTo>
                        <a:pt x="97442" y="525"/>
                      </a:lnTo>
                      <a:lnTo>
                        <a:pt x="86859" y="211"/>
                      </a:lnTo>
                      <a:lnTo>
                        <a:pt x="75124" y="106"/>
                      </a:lnTo>
                      <a:lnTo>
                        <a:pt x="62447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8" name="Google Shape;1738;p43"/>
                <p:cNvSpPr/>
                <p:nvPr/>
              </p:nvSpPr>
              <p:spPr>
                <a:xfrm>
                  <a:off x="5739784" y="4084304"/>
                  <a:ext cx="2444004" cy="135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997" h="6916" extrusionOk="0">
                      <a:moveTo>
                        <a:pt x="62551" y="0"/>
                      </a:moveTo>
                      <a:lnTo>
                        <a:pt x="49978" y="105"/>
                      </a:lnTo>
                      <a:lnTo>
                        <a:pt x="38243" y="315"/>
                      </a:lnTo>
                      <a:lnTo>
                        <a:pt x="27556" y="629"/>
                      </a:lnTo>
                      <a:lnTo>
                        <a:pt x="18336" y="1048"/>
                      </a:lnTo>
                      <a:lnTo>
                        <a:pt x="10687" y="1572"/>
                      </a:lnTo>
                      <a:lnTo>
                        <a:pt x="7544" y="1886"/>
                      </a:lnTo>
                      <a:lnTo>
                        <a:pt x="4925" y="2096"/>
                      </a:lnTo>
                      <a:lnTo>
                        <a:pt x="2829" y="2515"/>
                      </a:lnTo>
                      <a:lnTo>
                        <a:pt x="1258" y="2829"/>
                      </a:lnTo>
                      <a:lnTo>
                        <a:pt x="315" y="3143"/>
                      </a:lnTo>
                      <a:lnTo>
                        <a:pt x="105" y="3353"/>
                      </a:lnTo>
                      <a:lnTo>
                        <a:pt x="0" y="3458"/>
                      </a:lnTo>
                      <a:lnTo>
                        <a:pt x="105" y="3667"/>
                      </a:lnTo>
                      <a:lnTo>
                        <a:pt x="315" y="3877"/>
                      </a:lnTo>
                      <a:lnTo>
                        <a:pt x="1258" y="4191"/>
                      </a:lnTo>
                      <a:lnTo>
                        <a:pt x="2829" y="4506"/>
                      </a:lnTo>
                      <a:lnTo>
                        <a:pt x="4925" y="4820"/>
                      </a:lnTo>
                      <a:lnTo>
                        <a:pt x="7544" y="5134"/>
                      </a:lnTo>
                      <a:lnTo>
                        <a:pt x="10687" y="5448"/>
                      </a:lnTo>
                      <a:lnTo>
                        <a:pt x="18336" y="5972"/>
                      </a:lnTo>
                      <a:lnTo>
                        <a:pt x="27556" y="6391"/>
                      </a:lnTo>
                      <a:lnTo>
                        <a:pt x="38243" y="6706"/>
                      </a:lnTo>
                      <a:lnTo>
                        <a:pt x="49978" y="6915"/>
                      </a:lnTo>
                      <a:lnTo>
                        <a:pt x="75124" y="6915"/>
                      </a:lnTo>
                      <a:lnTo>
                        <a:pt x="86859" y="6706"/>
                      </a:lnTo>
                      <a:lnTo>
                        <a:pt x="97441" y="6391"/>
                      </a:lnTo>
                      <a:lnTo>
                        <a:pt x="106661" y="5972"/>
                      </a:lnTo>
                      <a:lnTo>
                        <a:pt x="114310" y="5448"/>
                      </a:lnTo>
                      <a:lnTo>
                        <a:pt x="117453" y="5134"/>
                      </a:lnTo>
                      <a:lnTo>
                        <a:pt x="120072" y="4820"/>
                      </a:lnTo>
                      <a:lnTo>
                        <a:pt x="122168" y="4506"/>
                      </a:lnTo>
                      <a:lnTo>
                        <a:pt x="123740" y="4191"/>
                      </a:lnTo>
                      <a:lnTo>
                        <a:pt x="124683" y="3877"/>
                      </a:lnTo>
                      <a:lnTo>
                        <a:pt x="124892" y="3667"/>
                      </a:lnTo>
                      <a:lnTo>
                        <a:pt x="124997" y="3458"/>
                      </a:lnTo>
                      <a:lnTo>
                        <a:pt x="124892" y="3353"/>
                      </a:lnTo>
                      <a:lnTo>
                        <a:pt x="124683" y="3143"/>
                      </a:lnTo>
                      <a:lnTo>
                        <a:pt x="123740" y="2829"/>
                      </a:lnTo>
                      <a:lnTo>
                        <a:pt x="122168" y="2515"/>
                      </a:lnTo>
                      <a:lnTo>
                        <a:pt x="120072" y="2096"/>
                      </a:lnTo>
                      <a:lnTo>
                        <a:pt x="117453" y="1886"/>
                      </a:lnTo>
                      <a:lnTo>
                        <a:pt x="114310" y="1572"/>
                      </a:lnTo>
                      <a:lnTo>
                        <a:pt x="106661" y="1048"/>
                      </a:lnTo>
                      <a:lnTo>
                        <a:pt x="97441" y="629"/>
                      </a:lnTo>
                      <a:lnTo>
                        <a:pt x="86859" y="315"/>
                      </a:lnTo>
                      <a:lnTo>
                        <a:pt x="75124" y="105"/>
                      </a:lnTo>
                      <a:lnTo>
                        <a:pt x="62551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9" name="Google Shape;1739;p43"/>
                <p:cNvSpPr/>
                <p:nvPr/>
              </p:nvSpPr>
              <p:spPr>
                <a:xfrm>
                  <a:off x="5332116" y="1465880"/>
                  <a:ext cx="1829430" cy="22066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65" h="112844" extrusionOk="0">
                      <a:moveTo>
                        <a:pt x="4086" y="1"/>
                      </a:moveTo>
                      <a:lnTo>
                        <a:pt x="3248" y="106"/>
                      </a:lnTo>
                      <a:lnTo>
                        <a:pt x="2410" y="315"/>
                      </a:lnTo>
                      <a:lnTo>
                        <a:pt x="1781" y="629"/>
                      </a:lnTo>
                      <a:lnTo>
                        <a:pt x="1153" y="1153"/>
                      </a:lnTo>
                      <a:lnTo>
                        <a:pt x="629" y="1782"/>
                      </a:lnTo>
                      <a:lnTo>
                        <a:pt x="314" y="2411"/>
                      </a:lnTo>
                      <a:lnTo>
                        <a:pt x="105" y="3249"/>
                      </a:lnTo>
                      <a:lnTo>
                        <a:pt x="0" y="3982"/>
                      </a:lnTo>
                      <a:lnTo>
                        <a:pt x="0" y="108862"/>
                      </a:lnTo>
                      <a:lnTo>
                        <a:pt x="105" y="109700"/>
                      </a:lnTo>
                      <a:lnTo>
                        <a:pt x="314" y="110434"/>
                      </a:lnTo>
                      <a:lnTo>
                        <a:pt x="629" y="111062"/>
                      </a:lnTo>
                      <a:lnTo>
                        <a:pt x="1153" y="111691"/>
                      </a:lnTo>
                      <a:lnTo>
                        <a:pt x="1781" y="112215"/>
                      </a:lnTo>
                      <a:lnTo>
                        <a:pt x="2410" y="112529"/>
                      </a:lnTo>
                      <a:lnTo>
                        <a:pt x="3248" y="112843"/>
                      </a:lnTo>
                      <a:lnTo>
                        <a:pt x="90316" y="112843"/>
                      </a:lnTo>
                      <a:lnTo>
                        <a:pt x="91154" y="112529"/>
                      </a:lnTo>
                      <a:lnTo>
                        <a:pt x="91783" y="112215"/>
                      </a:lnTo>
                      <a:lnTo>
                        <a:pt x="92412" y="111691"/>
                      </a:lnTo>
                      <a:lnTo>
                        <a:pt x="92936" y="111062"/>
                      </a:lnTo>
                      <a:lnTo>
                        <a:pt x="93250" y="110434"/>
                      </a:lnTo>
                      <a:lnTo>
                        <a:pt x="93459" y="109700"/>
                      </a:lnTo>
                      <a:lnTo>
                        <a:pt x="93564" y="108862"/>
                      </a:lnTo>
                      <a:lnTo>
                        <a:pt x="93564" y="3982"/>
                      </a:lnTo>
                      <a:lnTo>
                        <a:pt x="93459" y="3249"/>
                      </a:lnTo>
                      <a:lnTo>
                        <a:pt x="93250" y="2411"/>
                      </a:lnTo>
                      <a:lnTo>
                        <a:pt x="92936" y="1782"/>
                      </a:lnTo>
                      <a:lnTo>
                        <a:pt x="92412" y="1153"/>
                      </a:lnTo>
                      <a:lnTo>
                        <a:pt x="91783" y="629"/>
                      </a:lnTo>
                      <a:lnTo>
                        <a:pt x="91154" y="315"/>
                      </a:lnTo>
                      <a:lnTo>
                        <a:pt x="90316" y="106"/>
                      </a:lnTo>
                      <a:lnTo>
                        <a:pt x="89583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0" name="Google Shape;1740;p43"/>
                <p:cNvSpPr/>
                <p:nvPr/>
              </p:nvSpPr>
              <p:spPr>
                <a:xfrm>
                  <a:off x="5332116" y="1465880"/>
                  <a:ext cx="1829430" cy="3749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65" h="19175" extrusionOk="0">
                      <a:moveTo>
                        <a:pt x="4086" y="1"/>
                      </a:moveTo>
                      <a:lnTo>
                        <a:pt x="3248" y="106"/>
                      </a:lnTo>
                      <a:lnTo>
                        <a:pt x="2410" y="315"/>
                      </a:lnTo>
                      <a:lnTo>
                        <a:pt x="1781" y="629"/>
                      </a:lnTo>
                      <a:lnTo>
                        <a:pt x="1153" y="1153"/>
                      </a:lnTo>
                      <a:lnTo>
                        <a:pt x="629" y="1782"/>
                      </a:lnTo>
                      <a:lnTo>
                        <a:pt x="314" y="2411"/>
                      </a:lnTo>
                      <a:lnTo>
                        <a:pt x="105" y="3249"/>
                      </a:lnTo>
                      <a:lnTo>
                        <a:pt x="0" y="3982"/>
                      </a:lnTo>
                      <a:lnTo>
                        <a:pt x="0" y="19175"/>
                      </a:lnTo>
                      <a:lnTo>
                        <a:pt x="93564" y="19175"/>
                      </a:lnTo>
                      <a:lnTo>
                        <a:pt x="93564" y="3982"/>
                      </a:lnTo>
                      <a:lnTo>
                        <a:pt x="93459" y="3249"/>
                      </a:lnTo>
                      <a:lnTo>
                        <a:pt x="93250" y="2411"/>
                      </a:lnTo>
                      <a:lnTo>
                        <a:pt x="92936" y="1782"/>
                      </a:lnTo>
                      <a:lnTo>
                        <a:pt x="92412" y="1153"/>
                      </a:lnTo>
                      <a:lnTo>
                        <a:pt x="91783" y="629"/>
                      </a:lnTo>
                      <a:lnTo>
                        <a:pt x="91154" y="315"/>
                      </a:lnTo>
                      <a:lnTo>
                        <a:pt x="90316" y="106"/>
                      </a:lnTo>
                      <a:lnTo>
                        <a:pt x="8958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1" name="Google Shape;1741;p43"/>
                <p:cNvSpPr/>
                <p:nvPr/>
              </p:nvSpPr>
              <p:spPr>
                <a:xfrm>
                  <a:off x="5452970" y="1543747"/>
                  <a:ext cx="174154" cy="174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7" h="8907" extrusionOk="0">
                      <a:moveTo>
                        <a:pt x="4401" y="0"/>
                      </a:moveTo>
                      <a:lnTo>
                        <a:pt x="3563" y="105"/>
                      </a:lnTo>
                      <a:lnTo>
                        <a:pt x="2725" y="315"/>
                      </a:lnTo>
                      <a:lnTo>
                        <a:pt x="1992" y="734"/>
                      </a:lnTo>
                      <a:lnTo>
                        <a:pt x="1258" y="1257"/>
                      </a:lnTo>
                      <a:lnTo>
                        <a:pt x="734" y="1991"/>
                      </a:lnTo>
                      <a:lnTo>
                        <a:pt x="315" y="2724"/>
                      </a:lnTo>
                      <a:lnTo>
                        <a:pt x="106" y="3563"/>
                      </a:lnTo>
                      <a:lnTo>
                        <a:pt x="1" y="4401"/>
                      </a:lnTo>
                      <a:lnTo>
                        <a:pt x="106" y="5344"/>
                      </a:lnTo>
                      <a:lnTo>
                        <a:pt x="315" y="6182"/>
                      </a:lnTo>
                      <a:lnTo>
                        <a:pt x="734" y="6915"/>
                      </a:lnTo>
                      <a:lnTo>
                        <a:pt x="1258" y="7544"/>
                      </a:lnTo>
                      <a:lnTo>
                        <a:pt x="1992" y="8068"/>
                      </a:lnTo>
                      <a:lnTo>
                        <a:pt x="2725" y="8487"/>
                      </a:lnTo>
                      <a:lnTo>
                        <a:pt x="3563" y="8801"/>
                      </a:lnTo>
                      <a:lnTo>
                        <a:pt x="4401" y="8906"/>
                      </a:lnTo>
                      <a:lnTo>
                        <a:pt x="5344" y="8801"/>
                      </a:lnTo>
                      <a:lnTo>
                        <a:pt x="6183" y="8487"/>
                      </a:lnTo>
                      <a:lnTo>
                        <a:pt x="6916" y="8068"/>
                      </a:lnTo>
                      <a:lnTo>
                        <a:pt x="7545" y="7544"/>
                      </a:lnTo>
                      <a:lnTo>
                        <a:pt x="8069" y="6915"/>
                      </a:lnTo>
                      <a:lnTo>
                        <a:pt x="8488" y="6182"/>
                      </a:lnTo>
                      <a:lnTo>
                        <a:pt x="8802" y="5344"/>
                      </a:lnTo>
                      <a:lnTo>
                        <a:pt x="8907" y="4401"/>
                      </a:lnTo>
                      <a:lnTo>
                        <a:pt x="8802" y="3563"/>
                      </a:lnTo>
                      <a:lnTo>
                        <a:pt x="8488" y="2724"/>
                      </a:lnTo>
                      <a:lnTo>
                        <a:pt x="8069" y="1991"/>
                      </a:lnTo>
                      <a:lnTo>
                        <a:pt x="7545" y="1257"/>
                      </a:lnTo>
                      <a:lnTo>
                        <a:pt x="6916" y="734"/>
                      </a:lnTo>
                      <a:lnTo>
                        <a:pt x="6183" y="315"/>
                      </a:lnTo>
                      <a:lnTo>
                        <a:pt x="5344" y="105"/>
                      </a:lnTo>
                      <a:lnTo>
                        <a:pt x="4401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2" name="Google Shape;1742;p43"/>
                <p:cNvSpPr/>
                <p:nvPr/>
              </p:nvSpPr>
              <p:spPr>
                <a:xfrm>
                  <a:off x="5485759" y="1314273"/>
                  <a:ext cx="108595" cy="3606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4" h="18441" extrusionOk="0">
                      <a:moveTo>
                        <a:pt x="2201" y="0"/>
                      </a:moveTo>
                      <a:lnTo>
                        <a:pt x="1677" y="210"/>
                      </a:lnTo>
                      <a:lnTo>
                        <a:pt x="1153" y="419"/>
                      </a:lnTo>
                      <a:lnTo>
                        <a:pt x="734" y="734"/>
                      </a:lnTo>
                      <a:lnTo>
                        <a:pt x="419" y="1153"/>
                      </a:lnTo>
                      <a:lnTo>
                        <a:pt x="210" y="1677"/>
                      </a:lnTo>
                      <a:lnTo>
                        <a:pt x="0" y="2201"/>
                      </a:lnTo>
                      <a:lnTo>
                        <a:pt x="0" y="2725"/>
                      </a:lnTo>
                      <a:lnTo>
                        <a:pt x="0" y="15612"/>
                      </a:lnTo>
                      <a:lnTo>
                        <a:pt x="0" y="16136"/>
                      </a:lnTo>
                      <a:lnTo>
                        <a:pt x="210" y="16660"/>
                      </a:lnTo>
                      <a:lnTo>
                        <a:pt x="419" y="17183"/>
                      </a:lnTo>
                      <a:lnTo>
                        <a:pt x="734" y="17603"/>
                      </a:lnTo>
                      <a:lnTo>
                        <a:pt x="1153" y="17917"/>
                      </a:lnTo>
                      <a:lnTo>
                        <a:pt x="1677" y="18126"/>
                      </a:lnTo>
                      <a:lnTo>
                        <a:pt x="2201" y="18336"/>
                      </a:lnTo>
                      <a:lnTo>
                        <a:pt x="2724" y="18441"/>
                      </a:lnTo>
                      <a:lnTo>
                        <a:pt x="3353" y="18336"/>
                      </a:lnTo>
                      <a:lnTo>
                        <a:pt x="3877" y="18126"/>
                      </a:lnTo>
                      <a:lnTo>
                        <a:pt x="4296" y="17917"/>
                      </a:lnTo>
                      <a:lnTo>
                        <a:pt x="4715" y="17603"/>
                      </a:lnTo>
                      <a:lnTo>
                        <a:pt x="5029" y="17183"/>
                      </a:lnTo>
                      <a:lnTo>
                        <a:pt x="5344" y="16660"/>
                      </a:lnTo>
                      <a:lnTo>
                        <a:pt x="5449" y="16136"/>
                      </a:lnTo>
                      <a:lnTo>
                        <a:pt x="5553" y="15612"/>
                      </a:lnTo>
                      <a:lnTo>
                        <a:pt x="5553" y="2725"/>
                      </a:lnTo>
                      <a:lnTo>
                        <a:pt x="5449" y="2201"/>
                      </a:lnTo>
                      <a:lnTo>
                        <a:pt x="5344" y="1677"/>
                      </a:lnTo>
                      <a:lnTo>
                        <a:pt x="5029" y="1153"/>
                      </a:lnTo>
                      <a:lnTo>
                        <a:pt x="4715" y="734"/>
                      </a:lnTo>
                      <a:lnTo>
                        <a:pt x="4296" y="419"/>
                      </a:lnTo>
                      <a:lnTo>
                        <a:pt x="3877" y="210"/>
                      </a:lnTo>
                      <a:lnTo>
                        <a:pt x="335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3" name="Google Shape;1743;p43"/>
                <p:cNvSpPr/>
                <p:nvPr/>
              </p:nvSpPr>
              <p:spPr>
                <a:xfrm>
                  <a:off x="5735678" y="1543747"/>
                  <a:ext cx="174154" cy="174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7" h="8907" extrusionOk="0">
                      <a:moveTo>
                        <a:pt x="4401" y="0"/>
                      </a:moveTo>
                      <a:lnTo>
                        <a:pt x="3563" y="105"/>
                      </a:lnTo>
                      <a:lnTo>
                        <a:pt x="2725" y="315"/>
                      </a:lnTo>
                      <a:lnTo>
                        <a:pt x="1992" y="734"/>
                      </a:lnTo>
                      <a:lnTo>
                        <a:pt x="1258" y="1257"/>
                      </a:lnTo>
                      <a:lnTo>
                        <a:pt x="734" y="1991"/>
                      </a:lnTo>
                      <a:lnTo>
                        <a:pt x="315" y="2724"/>
                      </a:lnTo>
                      <a:lnTo>
                        <a:pt x="106" y="3563"/>
                      </a:lnTo>
                      <a:lnTo>
                        <a:pt x="1" y="4401"/>
                      </a:lnTo>
                      <a:lnTo>
                        <a:pt x="106" y="5344"/>
                      </a:lnTo>
                      <a:lnTo>
                        <a:pt x="315" y="6182"/>
                      </a:lnTo>
                      <a:lnTo>
                        <a:pt x="734" y="6915"/>
                      </a:lnTo>
                      <a:lnTo>
                        <a:pt x="1258" y="7544"/>
                      </a:lnTo>
                      <a:lnTo>
                        <a:pt x="1992" y="8068"/>
                      </a:lnTo>
                      <a:lnTo>
                        <a:pt x="2725" y="8487"/>
                      </a:lnTo>
                      <a:lnTo>
                        <a:pt x="3563" y="8801"/>
                      </a:lnTo>
                      <a:lnTo>
                        <a:pt x="4401" y="8906"/>
                      </a:lnTo>
                      <a:lnTo>
                        <a:pt x="5344" y="8801"/>
                      </a:lnTo>
                      <a:lnTo>
                        <a:pt x="6183" y="8487"/>
                      </a:lnTo>
                      <a:lnTo>
                        <a:pt x="6916" y="8068"/>
                      </a:lnTo>
                      <a:lnTo>
                        <a:pt x="7545" y="7544"/>
                      </a:lnTo>
                      <a:lnTo>
                        <a:pt x="8173" y="6915"/>
                      </a:lnTo>
                      <a:lnTo>
                        <a:pt x="8488" y="6182"/>
                      </a:lnTo>
                      <a:lnTo>
                        <a:pt x="8802" y="5344"/>
                      </a:lnTo>
                      <a:lnTo>
                        <a:pt x="8907" y="4401"/>
                      </a:lnTo>
                      <a:lnTo>
                        <a:pt x="8802" y="3563"/>
                      </a:lnTo>
                      <a:lnTo>
                        <a:pt x="8488" y="2724"/>
                      </a:lnTo>
                      <a:lnTo>
                        <a:pt x="8173" y="1991"/>
                      </a:lnTo>
                      <a:lnTo>
                        <a:pt x="7545" y="1257"/>
                      </a:lnTo>
                      <a:lnTo>
                        <a:pt x="6916" y="734"/>
                      </a:lnTo>
                      <a:lnTo>
                        <a:pt x="6183" y="315"/>
                      </a:lnTo>
                      <a:lnTo>
                        <a:pt x="5344" y="105"/>
                      </a:lnTo>
                      <a:lnTo>
                        <a:pt x="4401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4" name="Google Shape;1744;p43"/>
                <p:cNvSpPr/>
                <p:nvPr/>
              </p:nvSpPr>
              <p:spPr>
                <a:xfrm>
                  <a:off x="5768468" y="1314273"/>
                  <a:ext cx="108595" cy="3606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4" h="18441" extrusionOk="0">
                      <a:moveTo>
                        <a:pt x="2200" y="0"/>
                      </a:moveTo>
                      <a:lnTo>
                        <a:pt x="1677" y="210"/>
                      </a:lnTo>
                      <a:lnTo>
                        <a:pt x="1153" y="419"/>
                      </a:lnTo>
                      <a:lnTo>
                        <a:pt x="838" y="734"/>
                      </a:lnTo>
                      <a:lnTo>
                        <a:pt x="419" y="1153"/>
                      </a:lnTo>
                      <a:lnTo>
                        <a:pt x="210" y="1677"/>
                      </a:lnTo>
                      <a:lnTo>
                        <a:pt x="0" y="2201"/>
                      </a:lnTo>
                      <a:lnTo>
                        <a:pt x="0" y="2725"/>
                      </a:lnTo>
                      <a:lnTo>
                        <a:pt x="0" y="15612"/>
                      </a:lnTo>
                      <a:lnTo>
                        <a:pt x="0" y="16136"/>
                      </a:lnTo>
                      <a:lnTo>
                        <a:pt x="210" y="16660"/>
                      </a:lnTo>
                      <a:lnTo>
                        <a:pt x="419" y="17183"/>
                      </a:lnTo>
                      <a:lnTo>
                        <a:pt x="838" y="17603"/>
                      </a:lnTo>
                      <a:lnTo>
                        <a:pt x="1153" y="17917"/>
                      </a:lnTo>
                      <a:lnTo>
                        <a:pt x="1677" y="18126"/>
                      </a:lnTo>
                      <a:lnTo>
                        <a:pt x="2200" y="18336"/>
                      </a:lnTo>
                      <a:lnTo>
                        <a:pt x="2724" y="18441"/>
                      </a:lnTo>
                      <a:lnTo>
                        <a:pt x="3353" y="18336"/>
                      </a:lnTo>
                      <a:lnTo>
                        <a:pt x="3877" y="18126"/>
                      </a:lnTo>
                      <a:lnTo>
                        <a:pt x="4296" y="17917"/>
                      </a:lnTo>
                      <a:lnTo>
                        <a:pt x="4715" y="17603"/>
                      </a:lnTo>
                      <a:lnTo>
                        <a:pt x="5029" y="17183"/>
                      </a:lnTo>
                      <a:lnTo>
                        <a:pt x="5344" y="16660"/>
                      </a:lnTo>
                      <a:lnTo>
                        <a:pt x="5448" y="16136"/>
                      </a:lnTo>
                      <a:lnTo>
                        <a:pt x="5553" y="15612"/>
                      </a:lnTo>
                      <a:lnTo>
                        <a:pt x="5553" y="2725"/>
                      </a:lnTo>
                      <a:lnTo>
                        <a:pt x="5448" y="2201"/>
                      </a:lnTo>
                      <a:lnTo>
                        <a:pt x="5344" y="1677"/>
                      </a:lnTo>
                      <a:lnTo>
                        <a:pt x="5029" y="1153"/>
                      </a:lnTo>
                      <a:lnTo>
                        <a:pt x="4715" y="734"/>
                      </a:lnTo>
                      <a:lnTo>
                        <a:pt x="4296" y="419"/>
                      </a:lnTo>
                      <a:lnTo>
                        <a:pt x="3877" y="210"/>
                      </a:lnTo>
                      <a:lnTo>
                        <a:pt x="335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5" name="Google Shape;1745;p43"/>
                <p:cNvSpPr/>
                <p:nvPr/>
              </p:nvSpPr>
              <p:spPr>
                <a:xfrm>
                  <a:off x="6018387" y="1543747"/>
                  <a:ext cx="174154" cy="174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7" h="8907" extrusionOk="0">
                      <a:moveTo>
                        <a:pt x="4401" y="0"/>
                      </a:moveTo>
                      <a:lnTo>
                        <a:pt x="3563" y="105"/>
                      </a:lnTo>
                      <a:lnTo>
                        <a:pt x="2725" y="315"/>
                      </a:lnTo>
                      <a:lnTo>
                        <a:pt x="1991" y="734"/>
                      </a:lnTo>
                      <a:lnTo>
                        <a:pt x="1363" y="1257"/>
                      </a:lnTo>
                      <a:lnTo>
                        <a:pt x="734" y="1991"/>
                      </a:lnTo>
                      <a:lnTo>
                        <a:pt x="315" y="2724"/>
                      </a:lnTo>
                      <a:lnTo>
                        <a:pt x="106" y="3563"/>
                      </a:lnTo>
                      <a:lnTo>
                        <a:pt x="1" y="4401"/>
                      </a:lnTo>
                      <a:lnTo>
                        <a:pt x="106" y="5344"/>
                      </a:lnTo>
                      <a:lnTo>
                        <a:pt x="315" y="6182"/>
                      </a:lnTo>
                      <a:lnTo>
                        <a:pt x="734" y="6915"/>
                      </a:lnTo>
                      <a:lnTo>
                        <a:pt x="1363" y="7544"/>
                      </a:lnTo>
                      <a:lnTo>
                        <a:pt x="1991" y="8068"/>
                      </a:lnTo>
                      <a:lnTo>
                        <a:pt x="2725" y="8487"/>
                      </a:lnTo>
                      <a:lnTo>
                        <a:pt x="3563" y="8801"/>
                      </a:lnTo>
                      <a:lnTo>
                        <a:pt x="4401" y="8906"/>
                      </a:lnTo>
                      <a:lnTo>
                        <a:pt x="5344" y="8801"/>
                      </a:lnTo>
                      <a:lnTo>
                        <a:pt x="6182" y="8487"/>
                      </a:lnTo>
                      <a:lnTo>
                        <a:pt x="6916" y="8068"/>
                      </a:lnTo>
                      <a:lnTo>
                        <a:pt x="7545" y="7544"/>
                      </a:lnTo>
                      <a:lnTo>
                        <a:pt x="8173" y="6915"/>
                      </a:lnTo>
                      <a:lnTo>
                        <a:pt x="8592" y="6182"/>
                      </a:lnTo>
                      <a:lnTo>
                        <a:pt x="8802" y="5344"/>
                      </a:lnTo>
                      <a:lnTo>
                        <a:pt x="8907" y="4401"/>
                      </a:lnTo>
                      <a:lnTo>
                        <a:pt x="8802" y="3563"/>
                      </a:lnTo>
                      <a:lnTo>
                        <a:pt x="8592" y="2724"/>
                      </a:lnTo>
                      <a:lnTo>
                        <a:pt x="8173" y="1991"/>
                      </a:lnTo>
                      <a:lnTo>
                        <a:pt x="7545" y="1257"/>
                      </a:lnTo>
                      <a:lnTo>
                        <a:pt x="6916" y="734"/>
                      </a:lnTo>
                      <a:lnTo>
                        <a:pt x="6182" y="315"/>
                      </a:lnTo>
                      <a:lnTo>
                        <a:pt x="5344" y="105"/>
                      </a:lnTo>
                      <a:lnTo>
                        <a:pt x="4401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6" name="Google Shape;1746;p43"/>
                <p:cNvSpPr/>
                <p:nvPr/>
              </p:nvSpPr>
              <p:spPr>
                <a:xfrm>
                  <a:off x="6051177" y="1314273"/>
                  <a:ext cx="108595" cy="3606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4" h="18441" extrusionOk="0">
                      <a:moveTo>
                        <a:pt x="2200" y="0"/>
                      </a:moveTo>
                      <a:lnTo>
                        <a:pt x="1677" y="210"/>
                      </a:lnTo>
                      <a:lnTo>
                        <a:pt x="1257" y="419"/>
                      </a:lnTo>
                      <a:lnTo>
                        <a:pt x="838" y="734"/>
                      </a:lnTo>
                      <a:lnTo>
                        <a:pt x="419" y="1153"/>
                      </a:lnTo>
                      <a:lnTo>
                        <a:pt x="210" y="1677"/>
                      </a:lnTo>
                      <a:lnTo>
                        <a:pt x="0" y="2201"/>
                      </a:lnTo>
                      <a:lnTo>
                        <a:pt x="0" y="2725"/>
                      </a:lnTo>
                      <a:lnTo>
                        <a:pt x="0" y="15612"/>
                      </a:lnTo>
                      <a:lnTo>
                        <a:pt x="0" y="16136"/>
                      </a:lnTo>
                      <a:lnTo>
                        <a:pt x="210" y="16660"/>
                      </a:lnTo>
                      <a:lnTo>
                        <a:pt x="419" y="17183"/>
                      </a:lnTo>
                      <a:lnTo>
                        <a:pt x="838" y="17603"/>
                      </a:lnTo>
                      <a:lnTo>
                        <a:pt x="1257" y="17917"/>
                      </a:lnTo>
                      <a:lnTo>
                        <a:pt x="1677" y="18126"/>
                      </a:lnTo>
                      <a:lnTo>
                        <a:pt x="2200" y="18336"/>
                      </a:lnTo>
                      <a:lnTo>
                        <a:pt x="2724" y="18441"/>
                      </a:lnTo>
                      <a:lnTo>
                        <a:pt x="3353" y="18336"/>
                      </a:lnTo>
                      <a:lnTo>
                        <a:pt x="3877" y="18126"/>
                      </a:lnTo>
                      <a:lnTo>
                        <a:pt x="4296" y="17917"/>
                      </a:lnTo>
                      <a:lnTo>
                        <a:pt x="4715" y="17603"/>
                      </a:lnTo>
                      <a:lnTo>
                        <a:pt x="5134" y="17183"/>
                      </a:lnTo>
                      <a:lnTo>
                        <a:pt x="5344" y="16660"/>
                      </a:lnTo>
                      <a:lnTo>
                        <a:pt x="5553" y="16136"/>
                      </a:lnTo>
                      <a:lnTo>
                        <a:pt x="5553" y="15612"/>
                      </a:lnTo>
                      <a:lnTo>
                        <a:pt x="5553" y="2725"/>
                      </a:lnTo>
                      <a:lnTo>
                        <a:pt x="5553" y="2201"/>
                      </a:lnTo>
                      <a:lnTo>
                        <a:pt x="5344" y="1677"/>
                      </a:lnTo>
                      <a:lnTo>
                        <a:pt x="5134" y="1153"/>
                      </a:lnTo>
                      <a:lnTo>
                        <a:pt x="4715" y="734"/>
                      </a:lnTo>
                      <a:lnTo>
                        <a:pt x="4296" y="419"/>
                      </a:lnTo>
                      <a:lnTo>
                        <a:pt x="3877" y="210"/>
                      </a:lnTo>
                      <a:lnTo>
                        <a:pt x="335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7" name="Google Shape;1747;p43"/>
                <p:cNvSpPr/>
                <p:nvPr/>
              </p:nvSpPr>
              <p:spPr>
                <a:xfrm>
                  <a:off x="6301096" y="1543747"/>
                  <a:ext cx="174154" cy="174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7" h="8907" extrusionOk="0">
                      <a:moveTo>
                        <a:pt x="4506" y="0"/>
                      </a:moveTo>
                      <a:lnTo>
                        <a:pt x="3563" y="105"/>
                      </a:lnTo>
                      <a:lnTo>
                        <a:pt x="2725" y="315"/>
                      </a:lnTo>
                      <a:lnTo>
                        <a:pt x="1991" y="734"/>
                      </a:lnTo>
                      <a:lnTo>
                        <a:pt x="1363" y="1257"/>
                      </a:lnTo>
                      <a:lnTo>
                        <a:pt x="734" y="1991"/>
                      </a:lnTo>
                      <a:lnTo>
                        <a:pt x="420" y="2724"/>
                      </a:lnTo>
                      <a:lnTo>
                        <a:pt x="105" y="3563"/>
                      </a:lnTo>
                      <a:lnTo>
                        <a:pt x="1" y="4401"/>
                      </a:lnTo>
                      <a:lnTo>
                        <a:pt x="105" y="5344"/>
                      </a:lnTo>
                      <a:lnTo>
                        <a:pt x="420" y="6182"/>
                      </a:lnTo>
                      <a:lnTo>
                        <a:pt x="734" y="6915"/>
                      </a:lnTo>
                      <a:lnTo>
                        <a:pt x="1363" y="7544"/>
                      </a:lnTo>
                      <a:lnTo>
                        <a:pt x="1991" y="8068"/>
                      </a:lnTo>
                      <a:lnTo>
                        <a:pt x="2725" y="8487"/>
                      </a:lnTo>
                      <a:lnTo>
                        <a:pt x="3563" y="8801"/>
                      </a:lnTo>
                      <a:lnTo>
                        <a:pt x="4506" y="8906"/>
                      </a:lnTo>
                      <a:lnTo>
                        <a:pt x="5344" y="8801"/>
                      </a:lnTo>
                      <a:lnTo>
                        <a:pt x="6182" y="8487"/>
                      </a:lnTo>
                      <a:lnTo>
                        <a:pt x="6916" y="8068"/>
                      </a:lnTo>
                      <a:lnTo>
                        <a:pt x="7649" y="7544"/>
                      </a:lnTo>
                      <a:lnTo>
                        <a:pt x="8173" y="6915"/>
                      </a:lnTo>
                      <a:lnTo>
                        <a:pt x="8592" y="6182"/>
                      </a:lnTo>
                      <a:lnTo>
                        <a:pt x="8802" y="5344"/>
                      </a:lnTo>
                      <a:lnTo>
                        <a:pt x="8907" y="4401"/>
                      </a:lnTo>
                      <a:lnTo>
                        <a:pt x="8802" y="3563"/>
                      </a:lnTo>
                      <a:lnTo>
                        <a:pt x="8592" y="2724"/>
                      </a:lnTo>
                      <a:lnTo>
                        <a:pt x="8173" y="1991"/>
                      </a:lnTo>
                      <a:lnTo>
                        <a:pt x="7649" y="1257"/>
                      </a:lnTo>
                      <a:lnTo>
                        <a:pt x="6916" y="734"/>
                      </a:lnTo>
                      <a:lnTo>
                        <a:pt x="6182" y="315"/>
                      </a:lnTo>
                      <a:lnTo>
                        <a:pt x="5344" y="10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8" name="Google Shape;1748;p43"/>
                <p:cNvSpPr/>
                <p:nvPr/>
              </p:nvSpPr>
              <p:spPr>
                <a:xfrm>
                  <a:off x="6333885" y="1314273"/>
                  <a:ext cx="108595" cy="3606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4" h="18441" extrusionOk="0">
                      <a:moveTo>
                        <a:pt x="2200" y="0"/>
                      </a:moveTo>
                      <a:lnTo>
                        <a:pt x="1676" y="210"/>
                      </a:lnTo>
                      <a:lnTo>
                        <a:pt x="1257" y="419"/>
                      </a:lnTo>
                      <a:lnTo>
                        <a:pt x="838" y="734"/>
                      </a:lnTo>
                      <a:lnTo>
                        <a:pt x="419" y="1153"/>
                      </a:lnTo>
                      <a:lnTo>
                        <a:pt x="210" y="1677"/>
                      </a:lnTo>
                      <a:lnTo>
                        <a:pt x="0" y="2201"/>
                      </a:lnTo>
                      <a:lnTo>
                        <a:pt x="0" y="2725"/>
                      </a:lnTo>
                      <a:lnTo>
                        <a:pt x="0" y="15612"/>
                      </a:lnTo>
                      <a:lnTo>
                        <a:pt x="0" y="16136"/>
                      </a:lnTo>
                      <a:lnTo>
                        <a:pt x="210" y="16660"/>
                      </a:lnTo>
                      <a:lnTo>
                        <a:pt x="419" y="17183"/>
                      </a:lnTo>
                      <a:lnTo>
                        <a:pt x="838" y="17603"/>
                      </a:lnTo>
                      <a:lnTo>
                        <a:pt x="1257" y="17917"/>
                      </a:lnTo>
                      <a:lnTo>
                        <a:pt x="1676" y="18126"/>
                      </a:lnTo>
                      <a:lnTo>
                        <a:pt x="2200" y="18336"/>
                      </a:lnTo>
                      <a:lnTo>
                        <a:pt x="2829" y="18441"/>
                      </a:lnTo>
                      <a:lnTo>
                        <a:pt x="3353" y="18336"/>
                      </a:lnTo>
                      <a:lnTo>
                        <a:pt x="3877" y="18126"/>
                      </a:lnTo>
                      <a:lnTo>
                        <a:pt x="4401" y="17917"/>
                      </a:lnTo>
                      <a:lnTo>
                        <a:pt x="4715" y="17603"/>
                      </a:lnTo>
                      <a:lnTo>
                        <a:pt x="5134" y="17183"/>
                      </a:lnTo>
                      <a:lnTo>
                        <a:pt x="5344" y="16660"/>
                      </a:lnTo>
                      <a:lnTo>
                        <a:pt x="5553" y="16136"/>
                      </a:lnTo>
                      <a:lnTo>
                        <a:pt x="5553" y="15612"/>
                      </a:lnTo>
                      <a:lnTo>
                        <a:pt x="5553" y="2725"/>
                      </a:lnTo>
                      <a:lnTo>
                        <a:pt x="5553" y="2201"/>
                      </a:lnTo>
                      <a:lnTo>
                        <a:pt x="5344" y="1677"/>
                      </a:lnTo>
                      <a:lnTo>
                        <a:pt x="5134" y="1153"/>
                      </a:lnTo>
                      <a:lnTo>
                        <a:pt x="4715" y="734"/>
                      </a:lnTo>
                      <a:lnTo>
                        <a:pt x="4401" y="419"/>
                      </a:lnTo>
                      <a:lnTo>
                        <a:pt x="3877" y="210"/>
                      </a:lnTo>
                      <a:lnTo>
                        <a:pt x="335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9" name="Google Shape;1749;p43"/>
                <p:cNvSpPr/>
                <p:nvPr/>
              </p:nvSpPr>
              <p:spPr>
                <a:xfrm>
                  <a:off x="6583805" y="1543747"/>
                  <a:ext cx="174154" cy="174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7" h="8907" extrusionOk="0">
                      <a:moveTo>
                        <a:pt x="4506" y="0"/>
                      </a:moveTo>
                      <a:lnTo>
                        <a:pt x="3563" y="105"/>
                      </a:lnTo>
                      <a:lnTo>
                        <a:pt x="2725" y="315"/>
                      </a:lnTo>
                      <a:lnTo>
                        <a:pt x="1991" y="734"/>
                      </a:lnTo>
                      <a:lnTo>
                        <a:pt x="1363" y="1257"/>
                      </a:lnTo>
                      <a:lnTo>
                        <a:pt x="839" y="1991"/>
                      </a:lnTo>
                      <a:lnTo>
                        <a:pt x="420" y="2724"/>
                      </a:lnTo>
                      <a:lnTo>
                        <a:pt x="105" y="3563"/>
                      </a:lnTo>
                      <a:lnTo>
                        <a:pt x="1" y="4401"/>
                      </a:lnTo>
                      <a:lnTo>
                        <a:pt x="105" y="5344"/>
                      </a:lnTo>
                      <a:lnTo>
                        <a:pt x="420" y="6182"/>
                      </a:lnTo>
                      <a:lnTo>
                        <a:pt x="839" y="6915"/>
                      </a:lnTo>
                      <a:lnTo>
                        <a:pt x="1363" y="7544"/>
                      </a:lnTo>
                      <a:lnTo>
                        <a:pt x="1991" y="8068"/>
                      </a:lnTo>
                      <a:lnTo>
                        <a:pt x="2725" y="8487"/>
                      </a:lnTo>
                      <a:lnTo>
                        <a:pt x="3563" y="8801"/>
                      </a:lnTo>
                      <a:lnTo>
                        <a:pt x="4506" y="8906"/>
                      </a:lnTo>
                      <a:lnTo>
                        <a:pt x="5344" y="8801"/>
                      </a:lnTo>
                      <a:lnTo>
                        <a:pt x="6182" y="8487"/>
                      </a:lnTo>
                      <a:lnTo>
                        <a:pt x="6916" y="8068"/>
                      </a:lnTo>
                      <a:lnTo>
                        <a:pt x="7649" y="7544"/>
                      </a:lnTo>
                      <a:lnTo>
                        <a:pt x="8173" y="6915"/>
                      </a:lnTo>
                      <a:lnTo>
                        <a:pt x="8592" y="6182"/>
                      </a:lnTo>
                      <a:lnTo>
                        <a:pt x="8802" y="5344"/>
                      </a:lnTo>
                      <a:lnTo>
                        <a:pt x="8907" y="4401"/>
                      </a:lnTo>
                      <a:lnTo>
                        <a:pt x="8802" y="3563"/>
                      </a:lnTo>
                      <a:lnTo>
                        <a:pt x="8592" y="2724"/>
                      </a:lnTo>
                      <a:lnTo>
                        <a:pt x="8173" y="1991"/>
                      </a:lnTo>
                      <a:lnTo>
                        <a:pt x="7649" y="1257"/>
                      </a:lnTo>
                      <a:lnTo>
                        <a:pt x="6916" y="734"/>
                      </a:lnTo>
                      <a:lnTo>
                        <a:pt x="6182" y="315"/>
                      </a:lnTo>
                      <a:lnTo>
                        <a:pt x="5344" y="10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0" name="Google Shape;1750;p43"/>
                <p:cNvSpPr/>
                <p:nvPr/>
              </p:nvSpPr>
              <p:spPr>
                <a:xfrm>
                  <a:off x="6616594" y="1314273"/>
                  <a:ext cx="108595" cy="3606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4" h="18441" extrusionOk="0">
                      <a:moveTo>
                        <a:pt x="2200" y="0"/>
                      </a:moveTo>
                      <a:lnTo>
                        <a:pt x="1676" y="210"/>
                      </a:lnTo>
                      <a:lnTo>
                        <a:pt x="1257" y="419"/>
                      </a:lnTo>
                      <a:lnTo>
                        <a:pt x="838" y="734"/>
                      </a:lnTo>
                      <a:lnTo>
                        <a:pt x="524" y="1153"/>
                      </a:lnTo>
                      <a:lnTo>
                        <a:pt x="210" y="1677"/>
                      </a:lnTo>
                      <a:lnTo>
                        <a:pt x="105" y="2201"/>
                      </a:lnTo>
                      <a:lnTo>
                        <a:pt x="0" y="2725"/>
                      </a:lnTo>
                      <a:lnTo>
                        <a:pt x="0" y="15612"/>
                      </a:lnTo>
                      <a:lnTo>
                        <a:pt x="105" y="16136"/>
                      </a:lnTo>
                      <a:lnTo>
                        <a:pt x="210" y="16660"/>
                      </a:lnTo>
                      <a:lnTo>
                        <a:pt x="524" y="17183"/>
                      </a:lnTo>
                      <a:lnTo>
                        <a:pt x="838" y="17603"/>
                      </a:lnTo>
                      <a:lnTo>
                        <a:pt x="1257" y="17917"/>
                      </a:lnTo>
                      <a:lnTo>
                        <a:pt x="1676" y="18126"/>
                      </a:lnTo>
                      <a:lnTo>
                        <a:pt x="2200" y="18336"/>
                      </a:lnTo>
                      <a:lnTo>
                        <a:pt x="2829" y="18441"/>
                      </a:lnTo>
                      <a:lnTo>
                        <a:pt x="3353" y="18336"/>
                      </a:lnTo>
                      <a:lnTo>
                        <a:pt x="3877" y="18126"/>
                      </a:lnTo>
                      <a:lnTo>
                        <a:pt x="4401" y="17917"/>
                      </a:lnTo>
                      <a:lnTo>
                        <a:pt x="4820" y="17603"/>
                      </a:lnTo>
                      <a:lnTo>
                        <a:pt x="5134" y="17183"/>
                      </a:lnTo>
                      <a:lnTo>
                        <a:pt x="5344" y="16660"/>
                      </a:lnTo>
                      <a:lnTo>
                        <a:pt x="5553" y="16136"/>
                      </a:lnTo>
                      <a:lnTo>
                        <a:pt x="5553" y="15612"/>
                      </a:lnTo>
                      <a:lnTo>
                        <a:pt x="5553" y="2725"/>
                      </a:lnTo>
                      <a:lnTo>
                        <a:pt x="5553" y="2201"/>
                      </a:lnTo>
                      <a:lnTo>
                        <a:pt x="5344" y="1677"/>
                      </a:lnTo>
                      <a:lnTo>
                        <a:pt x="5134" y="1153"/>
                      </a:lnTo>
                      <a:lnTo>
                        <a:pt x="4820" y="734"/>
                      </a:lnTo>
                      <a:lnTo>
                        <a:pt x="4401" y="419"/>
                      </a:lnTo>
                      <a:lnTo>
                        <a:pt x="3877" y="210"/>
                      </a:lnTo>
                      <a:lnTo>
                        <a:pt x="3353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1" name="Google Shape;1751;p43"/>
                <p:cNvSpPr/>
                <p:nvPr/>
              </p:nvSpPr>
              <p:spPr>
                <a:xfrm>
                  <a:off x="6866514" y="1543747"/>
                  <a:ext cx="174154" cy="174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7" h="8907" extrusionOk="0">
                      <a:moveTo>
                        <a:pt x="4506" y="0"/>
                      </a:moveTo>
                      <a:lnTo>
                        <a:pt x="3563" y="105"/>
                      </a:lnTo>
                      <a:lnTo>
                        <a:pt x="2725" y="315"/>
                      </a:lnTo>
                      <a:lnTo>
                        <a:pt x="1991" y="734"/>
                      </a:lnTo>
                      <a:lnTo>
                        <a:pt x="1363" y="1257"/>
                      </a:lnTo>
                      <a:lnTo>
                        <a:pt x="839" y="1991"/>
                      </a:lnTo>
                      <a:lnTo>
                        <a:pt x="420" y="2724"/>
                      </a:lnTo>
                      <a:lnTo>
                        <a:pt x="105" y="3563"/>
                      </a:lnTo>
                      <a:lnTo>
                        <a:pt x="1" y="4401"/>
                      </a:lnTo>
                      <a:lnTo>
                        <a:pt x="105" y="5344"/>
                      </a:lnTo>
                      <a:lnTo>
                        <a:pt x="420" y="6182"/>
                      </a:lnTo>
                      <a:lnTo>
                        <a:pt x="839" y="6915"/>
                      </a:lnTo>
                      <a:lnTo>
                        <a:pt x="1363" y="7544"/>
                      </a:lnTo>
                      <a:lnTo>
                        <a:pt x="1991" y="8068"/>
                      </a:lnTo>
                      <a:lnTo>
                        <a:pt x="2725" y="8487"/>
                      </a:lnTo>
                      <a:lnTo>
                        <a:pt x="3563" y="8801"/>
                      </a:lnTo>
                      <a:lnTo>
                        <a:pt x="4506" y="8906"/>
                      </a:lnTo>
                      <a:lnTo>
                        <a:pt x="5344" y="8801"/>
                      </a:lnTo>
                      <a:lnTo>
                        <a:pt x="6182" y="8487"/>
                      </a:lnTo>
                      <a:lnTo>
                        <a:pt x="7021" y="8068"/>
                      </a:lnTo>
                      <a:lnTo>
                        <a:pt x="7649" y="7544"/>
                      </a:lnTo>
                      <a:lnTo>
                        <a:pt x="8173" y="6915"/>
                      </a:lnTo>
                      <a:lnTo>
                        <a:pt x="8592" y="6182"/>
                      </a:lnTo>
                      <a:lnTo>
                        <a:pt x="8802" y="5344"/>
                      </a:lnTo>
                      <a:lnTo>
                        <a:pt x="8906" y="4401"/>
                      </a:lnTo>
                      <a:lnTo>
                        <a:pt x="8802" y="3563"/>
                      </a:lnTo>
                      <a:lnTo>
                        <a:pt x="8592" y="2724"/>
                      </a:lnTo>
                      <a:lnTo>
                        <a:pt x="8173" y="1991"/>
                      </a:lnTo>
                      <a:lnTo>
                        <a:pt x="7649" y="1257"/>
                      </a:lnTo>
                      <a:lnTo>
                        <a:pt x="7021" y="734"/>
                      </a:lnTo>
                      <a:lnTo>
                        <a:pt x="6182" y="315"/>
                      </a:lnTo>
                      <a:lnTo>
                        <a:pt x="5344" y="10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2" name="Google Shape;1752;p43"/>
                <p:cNvSpPr/>
                <p:nvPr/>
              </p:nvSpPr>
              <p:spPr>
                <a:xfrm>
                  <a:off x="6899283" y="1314273"/>
                  <a:ext cx="108614" cy="3606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5" h="18441" extrusionOk="0">
                      <a:moveTo>
                        <a:pt x="2201" y="0"/>
                      </a:moveTo>
                      <a:lnTo>
                        <a:pt x="1677" y="210"/>
                      </a:lnTo>
                      <a:lnTo>
                        <a:pt x="1258" y="419"/>
                      </a:lnTo>
                      <a:lnTo>
                        <a:pt x="839" y="734"/>
                      </a:lnTo>
                      <a:lnTo>
                        <a:pt x="525" y="1153"/>
                      </a:lnTo>
                      <a:lnTo>
                        <a:pt x="211" y="1677"/>
                      </a:lnTo>
                      <a:lnTo>
                        <a:pt x="106" y="2201"/>
                      </a:lnTo>
                      <a:lnTo>
                        <a:pt x="1" y="2725"/>
                      </a:lnTo>
                      <a:lnTo>
                        <a:pt x="1" y="15612"/>
                      </a:lnTo>
                      <a:lnTo>
                        <a:pt x="106" y="16136"/>
                      </a:lnTo>
                      <a:lnTo>
                        <a:pt x="211" y="16660"/>
                      </a:lnTo>
                      <a:lnTo>
                        <a:pt x="525" y="17183"/>
                      </a:lnTo>
                      <a:lnTo>
                        <a:pt x="839" y="17603"/>
                      </a:lnTo>
                      <a:lnTo>
                        <a:pt x="1258" y="17917"/>
                      </a:lnTo>
                      <a:lnTo>
                        <a:pt x="1677" y="18126"/>
                      </a:lnTo>
                      <a:lnTo>
                        <a:pt x="2201" y="18336"/>
                      </a:lnTo>
                      <a:lnTo>
                        <a:pt x="2830" y="18441"/>
                      </a:lnTo>
                      <a:lnTo>
                        <a:pt x="3354" y="18336"/>
                      </a:lnTo>
                      <a:lnTo>
                        <a:pt x="3878" y="18126"/>
                      </a:lnTo>
                      <a:lnTo>
                        <a:pt x="4402" y="17917"/>
                      </a:lnTo>
                      <a:lnTo>
                        <a:pt x="4821" y="17603"/>
                      </a:lnTo>
                      <a:lnTo>
                        <a:pt x="5135" y="17183"/>
                      </a:lnTo>
                      <a:lnTo>
                        <a:pt x="5345" y="16660"/>
                      </a:lnTo>
                      <a:lnTo>
                        <a:pt x="5554" y="16136"/>
                      </a:lnTo>
                      <a:lnTo>
                        <a:pt x="5554" y="15612"/>
                      </a:lnTo>
                      <a:lnTo>
                        <a:pt x="5554" y="2725"/>
                      </a:lnTo>
                      <a:lnTo>
                        <a:pt x="5554" y="2201"/>
                      </a:lnTo>
                      <a:lnTo>
                        <a:pt x="5345" y="1677"/>
                      </a:lnTo>
                      <a:lnTo>
                        <a:pt x="5135" y="1153"/>
                      </a:lnTo>
                      <a:lnTo>
                        <a:pt x="4821" y="734"/>
                      </a:lnTo>
                      <a:lnTo>
                        <a:pt x="4402" y="419"/>
                      </a:lnTo>
                      <a:lnTo>
                        <a:pt x="3878" y="210"/>
                      </a:lnTo>
                      <a:lnTo>
                        <a:pt x="335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3" name="Google Shape;1753;p43"/>
                <p:cNvSpPr/>
                <p:nvPr/>
              </p:nvSpPr>
              <p:spPr>
                <a:xfrm>
                  <a:off x="5332116" y="1840821"/>
                  <a:ext cx="1829430" cy="51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65" h="2620" extrusionOk="0">
                      <a:moveTo>
                        <a:pt x="0" y="1"/>
                      </a:moveTo>
                      <a:lnTo>
                        <a:pt x="0" y="2620"/>
                      </a:lnTo>
                      <a:lnTo>
                        <a:pt x="93564" y="2620"/>
                      </a:lnTo>
                      <a:lnTo>
                        <a:pt x="93564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4" name="Google Shape;1754;p43"/>
                <p:cNvSpPr/>
                <p:nvPr/>
              </p:nvSpPr>
              <p:spPr>
                <a:xfrm>
                  <a:off x="5422253" y="1992428"/>
                  <a:ext cx="178241" cy="178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7" extrusionOk="0">
                      <a:moveTo>
                        <a:pt x="1153" y="1"/>
                      </a:moveTo>
                      <a:lnTo>
                        <a:pt x="734" y="106"/>
                      </a:lnTo>
                      <a:lnTo>
                        <a:pt x="315" y="420"/>
                      </a:lnTo>
                      <a:lnTo>
                        <a:pt x="105" y="734"/>
                      </a:lnTo>
                      <a:lnTo>
                        <a:pt x="0" y="1153"/>
                      </a:lnTo>
                      <a:lnTo>
                        <a:pt x="0" y="7964"/>
                      </a:lnTo>
                      <a:lnTo>
                        <a:pt x="105" y="8488"/>
                      </a:lnTo>
                      <a:lnTo>
                        <a:pt x="315" y="8802"/>
                      </a:lnTo>
                      <a:lnTo>
                        <a:pt x="734" y="9012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382" y="9012"/>
                      </a:lnTo>
                      <a:lnTo>
                        <a:pt x="8801" y="8802"/>
                      </a:lnTo>
                      <a:lnTo>
                        <a:pt x="9011" y="8488"/>
                      </a:lnTo>
                      <a:lnTo>
                        <a:pt x="9116" y="7964"/>
                      </a:lnTo>
                      <a:lnTo>
                        <a:pt x="9116" y="1153"/>
                      </a:lnTo>
                      <a:lnTo>
                        <a:pt x="9011" y="734"/>
                      </a:lnTo>
                      <a:lnTo>
                        <a:pt x="8801" y="420"/>
                      </a:lnTo>
                      <a:lnTo>
                        <a:pt x="8382" y="106"/>
                      </a:lnTo>
                      <a:lnTo>
                        <a:pt x="7963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5" name="Google Shape;1755;p43"/>
                <p:cNvSpPr/>
                <p:nvPr/>
              </p:nvSpPr>
              <p:spPr>
                <a:xfrm>
                  <a:off x="5668086" y="1992428"/>
                  <a:ext cx="178241" cy="178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7" extrusionOk="0">
                      <a:moveTo>
                        <a:pt x="1153" y="1"/>
                      </a:moveTo>
                      <a:lnTo>
                        <a:pt x="629" y="106"/>
                      </a:lnTo>
                      <a:lnTo>
                        <a:pt x="315" y="420"/>
                      </a:lnTo>
                      <a:lnTo>
                        <a:pt x="105" y="734"/>
                      </a:lnTo>
                      <a:lnTo>
                        <a:pt x="0" y="1153"/>
                      </a:lnTo>
                      <a:lnTo>
                        <a:pt x="0" y="7964"/>
                      </a:lnTo>
                      <a:lnTo>
                        <a:pt x="105" y="8488"/>
                      </a:lnTo>
                      <a:lnTo>
                        <a:pt x="315" y="8802"/>
                      </a:lnTo>
                      <a:lnTo>
                        <a:pt x="629" y="9012"/>
                      </a:lnTo>
                      <a:lnTo>
                        <a:pt x="1153" y="9116"/>
                      </a:lnTo>
                      <a:lnTo>
                        <a:pt x="7858" y="9116"/>
                      </a:lnTo>
                      <a:lnTo>
                        <a:pt x="8382" y="9012"/>
                      </a:lnTo>
                      <a:lnTo>
                        <a:pt x="8697" y="8802"/>
                      </a:lnTo>
                      <a:lnTo>
                        <a:pt x="9011" y="8488"/>
                      </a:lnTo>
                      <a:lnTo>
                        <a:pt x="9116" y="7964"/>
                      </a:lnTo>
                      <a:lnTo>
                        <a:pt x="9116" y="1153"/>
                      </a:lnTo>
                      <a:lnTo>
                        <a:pt x="9011" y="734"/>
                      </a:lnTo>
                      <a:lnTo>
                        <a:pt x="8697" y="420"/>
                      </a:lnTo>
                      <a:lnTo>
                        <a:pt x="8382" y="106"/>
                      </a:lnTo>
                      <a:lnTo>
                        <a:pt x="7858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6" name="Google Shape;1756;p43"/>
                <p:cNvSpPr/>
                <p:nvPr/>
              </p:nvSpPr>
              <p:spPr>
                <a:xfrm>
                  <a:off x="5911865" y="1992428"/>
                  <a:ext cx="178241" cy="178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7" extrusionOk="0">
                      <a:moveTo>
                        <a:pt x="1153" y="1"/>
                      </a:moveTo>
                      <a:lnTo>
                        <a:pt x="734" y="106"/>
                      </a:lnTo>
                      <a:lnTo>
                        <a:pt x="420" y="420"/>
                      </a:lnTo>
                      <a:lnTo>
                        <a:pt x="105" y="734"/>
                      </a:lnTo>
                      <a:lnTo>
                        <a:pt x="0" y="1153"/>
                      </a:lnTo>
                      <a:lnTo>
                        <a:pt x="0" y="7964"/>
                      </a:lnTo>
                      <a:lnTo>
                        <a:pt x="105" y="8488"/>
                      </a:lnTo>
                      <a:lnTo>
                        <a:pt x="420" y="8802"/>
                      </a:lnTo>
                      <a:lnTo>
                        <a:pt x="734" y="9012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487" y="9012"/>
                      </a:lnTo>
                      <a:lnTo>
                        <a:pt x="8802" y="8802"/>
                      </a:lnTo>
                      <a:lnTo>
                        <a:pt x="9011" y="8488"/>
                      </a:lnTo>
                      <a:lnTo>
                        <a:pt x="9116" y="7964"/>
                      </a:lnTo>
                      <a:lnTo>
                        <a:pt x="9116" y="1153"/>
                      </a:lnTo>
                      <a:lnTo>
                        <a:pt x="9011" y="734"/>
                      </a:lnTo>
                      <a:lnTo>
                        <a:pt x="8802" y="420"/>
                      </a:lnTo>
                      <a:lnTo>
                        <a:pt x="8487" y="106"/>
                      </a:lnTo>
                      <a:lnTo>
                        <a:pt x="7963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7" name="Google Shape;1757;p43"/>
                <p:cNvSpPr/>
                <p:nvPr/>
              </p:nvSpPr>
              <p:spPr>
                <a:xfrm>
                  <a:off x="6157698" y="1992428"/>
                  <a:ext cx="178241" cy="178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7" extrusionOk="0">
                      <a:moveTo>
                        <a:pt x="1153" y="1"/>
                      </a:moveTo>
                      <a:lnTo>
                        <a:pt x="734" y="106"/>
                      </a:lnTo>
                      <a:lnTo>
                        <a:pt x="315" y="420"/>
                      </a:lnTo>
                      <a:lnTo>
                        <a:pt x="105" y="734"/>
                      </a:lnTo>
                      <a:lnTo>
                        <a:pt x="0" y="1153"/>
                      </a:lnTo>
                      <a:lnTo>
                        <a:pt x="0" y="7964"/>
                      </a:lnTo>
                      <a:lnTo>
                        <a:pt x="105" y="8488"/>
                      </a:lnTo>
                      <a:lnTo>
                        <a:pt x="315" y="8802"/>
                      </a:lnTo>
                      <a:lnTo>
                        <a:pt x="734" y="9012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382" y="9012"/>
                      </a:lnTo>
                      <a:lnTo>
                        <a:pt x="8802" y="8802"/>
                      </a:lnTo>
                      <a:lnTo>
                        <a:pt x="9011" y="8488"/>
                      </a:lnTo>
                      <a:lnTo>
                        <a:pt x="9116" y="7964"/>
                      </a:lnTo>
                      <a:lnTo>
                        <a:pt x="9116" y="1153"/>
                      </a:lnTo>
                      <a:lnTo>
                        <a:pt x="9011" y="734"/>
                      </a:lnTo>
                      <a:lnTo>
                        <a:pt x="8802" y="420"/>
                      </a:lnTo>
                      <a:lnTo>
                        <a:pt x="8382" y="106"/>
                      </a:lnTo>
                      <a:lnTo>
                        <a:pt x="7963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8" name="Google Shape;1758;p43"/>
                <p:cNvSpPr/>
                <p:nvPr/>
              </p:nvSpPr>
              <p:spPr>
                <a:xfrm>
                  <a:off x="6403531" y="1992428"/>
                  <a:ext cx="178241" cy="178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7" extrusionOk="0">
                      <a:moveTo>
                        <a:pt x="1153" y="1"/>
                      </a:moveTo>
                      <a:lnTo>
                        <a:pt x="734" y="106"/>
                      </a:lnTo>
                      <a:lnTo>
                        <a:pt x="315" y="420"/>
                      </a:lnTo>
                      <a:lnTo>
                        <a:pt x="105" y="734"/>
                      </a:lnTo>
                      <a:lnTo>
                        <a:pt x="0" y="1153"/>
                      </a:lnTo>
                      <a:lnTo>
                        <a:pt x="0" y="7964"/>
                      </a:lnTo>
                      <a:lnTo>
                        <a:pt x="105" y="8488"/>
                      </a:lnTo>
                      <a:lnTo>
                        <a:pt x="315" y="8802"/>
                      </a:lnTo>
                      <a:lnTo>
                        <a:pt x="734" y="9012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382" y="9012"/>
                      </a:lnTo>
                      <a:lnTo>
                        <a:pt x="8697" y="8802"/>
                      </a:lnTo>
                      <a:lnTo>
                        <a:pt x="9011" y="8488"/>
                      </a:lnTo>
                      <a:lnTo>
                        <a:pt x="9116" y="7964"/>
                      </a:lnTo>
                      <a:lnTo>
                        <a:pt x="9116" y="1153"/>
                      </a:lnTo>
                      <a:lnTo>
                        <a:pt x="9011" y="734"/>
                      </a:lnTo>
                      <a:lnTo>
                        <a:pt x="8697" y="420"/>
                      </a:lnTo>
                      <a:lnTo>
                        <a:pt x="8382" y="106"/>
                      </a:lnTo>
                      <a:lnTo>
                        <a:pt x="7963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9" name="Google Shape;1759;p43"/>
                <p:cNvSpPr/>
                <p:nvPr/>
              </p:nvSpPr>
              <p:spPr>
                <a:xfrm>
                  <a:off x="6649364" y="1992428"/>
                  <a:ext cx="176207" cy="178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117" extrusionOk="0">
                      <a:moveTo>
                        <a:pt x="1153" y="1"/>
                      </a:moveTo>
                      <a:lnTo>
                        <a:pt x="629" y="106"/>
                      </a:lnTo>
                      <a:lnTo>
                        <a:pt x="315" y="420"/>
                      </a:lnTo>
                      <a:lnTo>
                        <a:pt x="0" y="734"/>
                      </a:lnTo>
                      <a:lnTo>
                        <a:pt x="0" y="1153"/>
                      </a:lnTo>
                      <a:lnTo>
                        <a:pt x="0" y="7964"/>
                      </a:lnTo>
                      <a:lnTo>
                        <a:pt x="0" y="8488"/>
                      </a:lnTo>
                      <a:lnTo>
                        <a:pt x="315" y="8802"/>
                      </a:lnTo>
                      <a:lnTo>
                        <a:pt x="629" y="9012"/>
                      </a:lnTo>
                      <a:lnTo>
                        <a:pt x="1153" y="9116"/>
                      </a:lnTo>
                      <a:lnTo>
                        <a:pt x="7859" y="9116"/>
                      </a:lnTo>
                      <a:lnTo>
                        <a:pt x="8382" y="9012"/>
                      </a:lnTo>
                      <a:lnTo>
                        <a:pt x="8697" y="8802"/>
                      </a:lnTo>
                      <a:lnTo>
                        <a:pt x="9011" y="8488"/>
                      </a:lnTo>
                      <a:lnTo>
                        <a:pt x="9011" y="7964"/>
                      </a:lnTo>
                      <a:lnTo>
                        <a:pt x="9011" y="1153"/>
                      </a:lnTo>
                      <a:lnTo>
                        <a:pt x="9011" y="734"/>
                      </a:lnTo>
                      <a:lnTo>
                        <a:pt x="8697" y="420"/>
                      </a:lnTo>
                      <a:lnTo>
                        <a:pt x="8382" y="106"/>
                      </a:lnTo>
                      <a:lnTo>
                        <a:pt x="7859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0" name="Google Shape;1760;p43"/>
                <p:cNvSpPr/>
                <p:nvPr/>
              </p:nvSpPr>
              <p:spPr>
                <a:xfrm>
                  <a:off x="6893144" y="1992428"/>
                  <a:ext cx="178260" cy="178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7" h="9117" extrusionOk="0">
                      <a:moveTo>
                        <a:pt x="1153" y="1"/>
                      </a:moveTo>
                      <a:lnTo>
                        <a:pt x="734" y="106"/>
                      </a:lnTo>
                      <a:lnTo>
                        <a:pt x="315" y="420"/>
                      </a:lnTo>
                      <a:lnTo>
                        <a:pt x="105" y="734"/>
                      </a:lnTo>
                      <a:lnTo>
                        <a:pt x="1" y="1153"/>
                      </a:lnTo>
                      <a:lnTo>
                        <a:pt x="1" y="7964"/>
                      </a:lnTo>
                      <a:lnTo>
                        <a:pt x="105" y="8488"/>
                      </a:lnTo>
                      <a:lnTo>
                        <a:pt x="315" y="8802"/>
                      </a:lnTo>
                      <a:lnTo>
                        <a:pt x="734" y="9012"/>
                      </a:lnTo>
                      <a:lnTo>
                        <a:pt x="1153" y="9116"/>
                      </a:lnTo>
                      <a:lnTo>
                        <a:pt x="7964" y="9116"/>
                      </a:lnTo>
                      <a:lnTo>
                        <a:pt x="8383" y="9012"/>
                      </a:lnTo>
                      <a:lnTo>
                        <a:pt x="8802" y="8802"/>
                      </a:lnTo>
                      <a:lnTo>
                        <a:pt x="9011" y="8488"/>
                      </a:lnTo>
                      <a:lnTo>
                        <a:pt x="9116" y="7964"/>
                      </a:lnTo>
                      <a:lnTo>
                        <a:pt x="9116" y="1153"/>
                      </a:lnTo>
                      <a:lnTo>
                        <a:pt x="9011" y="734"/>
                      </a:lnTo>
                      <a:lnTo>
                        <a:pt x="8802" y="420"/>
                      </a:lnTo>
                      <a:lnTo>
                        <a:pt x="8383" y="106"/>
                      </a:lnTo>
                      <a:lnTo>
                        <a:pt x="7964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1" name="Google Shape;1761;p43"/>
                <p:cNvSpPr/>
                <p:nvPr/>
              </p:nvSpPr>
              <p:spPr>
                <a:xfrm>
                  <a:off x="5422253" y="2234201"/>
                  <a:ext cx="178241" cy="178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6" extrusionOk="0">
                      <a:moveTo>
                        <a:pt x="1153" y="0"/>
                      </a:moveTo>
                      <a:lnTo>
                        <a:pt x="734" y="105"/>
                      </a:lnTo>
                      <a:lnTo>
                        <a:pt x="315" y="419"/>
                      </a:lnTo>
                      <a:lnTo>
                        <a:pt x="105" y="734"/>
                      </a:lnTo>
                      <a:lnTo>
                        <a:pt x="0" y="1258"/>
                      </a:lnTo>
                      <a:lnTo>
                        <a:pt x="0" y="7963"/>
                      </a:lnTo>
                      <a:lnTo>
                        <a:pt x="105" y="8487"/>
                      </a:lnTo>
                      <a:lnTo>
                        <a:pt x="315" y="8801"/>
                      </a:lnTo>
                      <a:lnTo>
                        <a:pt x="734" y="9011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382" y="9011"/>
                      </a:lnTo>
                      <a:lnTo>
                        <a:pt x="8801" y="8801"/>
                      </a:lnTo>
                      <a:lnTo>
                        <a:pt x="9011" y="8487"/>
                      </a:lnTo>
                      <a:lnTo>
                        <a:pt x="9116" y="7963"/>
                      </a:lnTo>
                      <a:lnTo>
                        <a:pt x="9116" y="1258"/>
                      </a:lnTo>
                      <a:lnTo>
                        <a:pt x="9011" y="734"/>
                      </a:lnTo>
                      <a:lnTo>
                        <a:pt x="8801" y="419"/>
                      </a:lnTo>
                      <a:lnTo>
                        <a:pt x="8382" y="105"/>
                      </a:lnTo>
                      <a:lnTo>
                        <a:pt x="7963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2" name="Google Shape;1762;p43"/>
                <p:cNvSpPr/>
                <p:nvPr/>
              </p:nvSpPr>
              <p:spPr>
                <a:xfrm>
                  <a:off x="5668086" y="2234201"/>
                  <a:ext cx="178241" cy="178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6" extrusionOk="0">
                      <a:moveTo>
                        <a:pt x="1153" y="0"/>
                      </a:moveTo>
                      <a:lnTo>
                        <a:pt x="629" y="105"/>
                      </a:lnTo>
                      <a:lnTo>
                        <a:pt x="315" y="419"/>
                      </a:lnTo>
                      <a:lnTo>
                        <a:pt x="105" y="734"/>
                      </a:lnTo>
                      <a:lnTo>
                        <a:pt x="0" y="1258"/>
                      </a:lnTo>
                      <a:lnTo>
                        <a:pt x="0" y="7963"/>
                      </a:lnTo>
                      <a:lnTo>
                        <a:pt x="105" y="8487"/>
                      </a:lnTo>
                      <a:lnTo>
                        <a:pt x="315" y="8801"/>
                      </a:lnTo>
                      <a:lnTo>
                        <a:pt x="629" y="9011"/>
                      </a:lnTo>
                      <a:lnTo>
                        <a:pt x="1153" y="9116"/>
                      </a:lnTo>
                      <a:lnTo>
                        <a:pt x="7858" y="9116"/>
                      </a:lnTo>
                      <a:lnTo>
                        <a:pt x="8382" y="9011"/>
                      </a:lnTo>
                      <a:lnTo>
                        <a:pt x="8697" y="8801"/>
                      </a:lnTo>
                      <a:lnTo>
                        <a:pt x="9011" y="8487"/>
                      </a:lnTo>
                      <a:lnTo>
                        <a:pt x="9116" y="7963"/>
                      </a:lnTo>
                      <a:lnTo>
                        <a:pt x="9116" y="1258"/>
                      </a:lnTo>
                      <a:lnTo>
                        <a:pt x="9011" y="734"/>
                      </a:lnTo>
                      <a:lnTo>
                        <a:pt x="8697" y="419"/>
                      </a:lnTo>
                      <a:lnTo>
                        <a:pt x="8382" y="105"/>
                      </a:lnTo>
                      <a:lnTo>
                        <a:pt x="7858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3" name="Google Shape;1763;p43"/>
                <p:cNvSpPr/>
                <p:nvPr/>
              </p:nvSpPr>
              <p:spPr>
                <a:xfrm>
                  <a:off x="5911865" y="2234201"/>
                  <a:ext cx="178241" cy="178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6" extrusionOk="0">
                      <a:moveTo>
                        <a:pt x="1153" y="0"/>
                      </a:moveTo>
                      <a:lnTo>
                        <a:pt x="734" y="105"/>
                      </a:lnTo>
                      <a:lnTo>
                        <a:pt x="420" y="419"/>
                      </a:lnTo>
                      <a:lnTo>
                        <a:pt x="105" y="734"/>
                      </a:lnTo>
                      <a:lnTo>
                        <a:pt x="0" y="1258"/>
                      </a:lnTo>
                      <a:lnTo>
                        <a:pt x="0" y="7963"/>
                      </a:lnTo>
                      <a:lnTo>
                        <a:pt x="105" y="8487"/>
                      </a:lnTo>
                      <a:lnTo>
                        <a:pt x="420" y="8801"/>
                      </a:lnTo>
                      <a:lnTo>
                        <a:pt x="734" y="9011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487" y="9011"/>
                      </a:lnTo>
                      <a:lnTo>
                        <a:pt x="8802" y="8801"/>
                      </a:lnTo>
                      <a:lnTo>
                        <a:pt x="9011" y="8487"/>
                      </a:lnTo>
                      <a:lnTo>
                        <a:pt x="9116" y="7963"/>
                      </a:lnTo>
                      <a:lnTo>
                        <a:pt x="9116" y="1258"/>
                      </a:lnTo>
                      <a:lnTo>
                        <a:pt x="9011" y="734"/>
                      </a:lnTo>
                      <a:lnTo>
                        <a:pt x="8802" y="419"/>
                      </a:lnTo>
                      <a:lnTo>
                        <a:pt x="8487" y="105"/>
                      </a:lnTo>
                      <a:lnTo>
                        <a:pt x="7963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4" name="Google Shape;1764;p43"/>
                <p:cNvSpPr/>
                <p:nvPr/>
              </p:nvSpPr>
              <p:spPr>
                <a:xfrm>
                  <a:off x="6157698" y="2234201"/>
                  <a:ext cx="178241" cy="178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6" extrusionOk="0">
                      <a:moveTo>
                        <a:pt x="1153" y="0"/>
                      </a:moveTo>
                      <a:lnTo>
                        <a:pt x="734" y="105"/>
                      </a:lnTo>
                      <a:lnTo>
                        <a:pt x="315" y="419"/>
                      </a:lnTo>
                      <a:lnTo>
                        <a:pt x="105" y="734"/>
                      </a:lnTo>
                      <a:lnTo>
                        <a:pt x="0" y="1258"/>
                      </a:lnTo>
                      <a:lnTo>
                        <a:pt x="0" y="7963"/>
                      </a:lnTo>
                      <a:lnTo>
                        <a:pt x="105" y="8487"/>
                      </a:lnTo>
                      <a:lnTo>
                        <a:pt x="315" y="8801"/>
                      </a:lnTo>
                      <a:lnTo>
                        <a:pt x="734" y="9011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382" y="9011"/>
                      </a:lnTo>
                      <a:lnTo>
                        <a:pt x="8802" y="8801"/>
                      </a:lnTo>
                      <a:lnTo>
                        <a:pt x="9011" y="8487"/>
                      </a:lnTo>
                      <a:lnTo>
                        <a:pt x="9116" y="7963"/>
                      </a:lnTo>
                      <a:lnTo>
                        <a:pt x="9116" y="1258"/>
                      </a:lnTo>
                      <a:lnTo>
                        <a:pt x="9011" y="734"/>
                      </a:lnTo>
                      <a:lnTo>
                        <a:pt x="8802" y="419"/>
                      </a:lnTo>
                      <a:lnTo>
                        <a:pt x="8382" y="105"/>
                      </a:lnTo>
                      <a:lnTo>
                        <a:pt x="7963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5" name="Google Shape;1765;p43"/>
                <p:cNvSpPr/>
                <p:nvPr/>
              </p:nvSpPr>
              <p:spPr>
                <a:xfrm>
                  <a:off x="6403531" y="2234201"/>
                  <a:ext cx="178241" cy="178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116" extrusionOk="0">
                      <a:moveTo>
                        <a:pt x="1153" y="0"/>
                      </a:moveTo>
                      <a:lnTo>
                        <a:pt x="734" y="105"/>
                      </a:lnTo>
                      <a:lnTo>
                        <a:pt x="315" y="419"/>
                      </a:lnTo>
                      <a:lnTo>
                        <a:pt x="105" y="734"/>
                      </a:lnTo>
                      <a:lnTo>
                        <a:pt x="0" y="1258"/>
                      </a:lnTo>
                      <a:lnTo>
                        <a:pt x="0" y="7963"/>
                      </a:lnTo>
                      <a:lnTo>
                        <a:pt x="105" y="8487"/>
                      </a:lnTo>
                      <a:lnTo>
                        <a:pt x="315" y="8801"/>
                      </a:lnTo>
                      <a:lnTo>
                        <a:pt x="734" y="9011"/>
                      </a:lnTo>
                      <a:lnTo>
                        <a:pt x="1153" y="9116"/>
                      </a:lnTo>
                      <a:lnTo>
                        <a:pt x="7963" y="9116"/>
                      </a:lnTo>
                      <a:lnTo>
                        <a:pt x="8382" y="9011"/>
                      </a:lnTo>
                      <a:lnTo>
                        <a:pt x="8697" y="8801"/>
                      </a:lnTo>
                      <a:lnTo>
                        <a:pt x="9011" y="8487"/>
                      </a:lnTo>
                      <a:lnTo>
                        <a:pt x="9116" y="7963"/>
                      </a:lnTo>
                      <a:lnTo>
                        <a:pt x="9116" y="1258"/>
                      </a:lnTo>
                      <a:lnTo>
                        <a:pt x="9011" y="734"/>
                      </a:lnTo>
                      <a:lnTo>
                        <a:pt x="8697" y="419"/>
                      </a:lnTo>
                      <a:lnTo>
                        <a:pt x="8382" y="105"/>
                      </a:lnTo>
                      <a:lnTo>
                        <a:pt x="7963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6" name="Google Shape;1766;p43"/>
                <p:cNvSpPr/>
                <p:nvPr/>
              </p:nvSpPr>
              <p:spPr>
                <a:xfrm>
                  <a:off x="6649364" y="2234201"/>
                  <a:ext cx="176207" cy="178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116" extrusionOk="0">
                      <a:moveTo>
                        <a:pt x="1153" y="0"/>
                      </a:moveTo>
                      <a:lnTo>
                        <a:pt x="629" y="105"/>
                      </a:lnTo>
                      <a:lnTo>
                        <a:pt x="315" y="419"/>
                      </a:lnTo>
                      <a:lnTo>
                        <a:pt x="0" y="734"/>
                      </a:lnTo>
                      <a:lnTo>
                        <a:pt x="0" y="1258"/>
                      </a:lnTo>
                      <a:lnTo>
                        <a:pt x="0" y="7963"/>
                      </a:lnTo>
                      <a:lnTo>
                        <a:pt x="0" y="8487"/>
                      </a:lnTo>
                      <a:lnTo>
                        <a:pt x="315" y="8801"/>
                      </a:lnTo>
                      <a:lnTo>
                        <a:pt x="629" y="9011"/>
                      </a:lnTo>
                      <a:lnTo>
                        <a:pt x="1153" y="9116"/>
                      </a:lnTo>
                      <a:lnTo>
                        <a:pt x="7859" y="9116"/>
                      </a:lnTo>
                      <a:lnTo>
                        <a:pt x="8382" y="9011"/>
                      </a:lnTo>
                      <a:lnTo>
                        <a:pt x="8697" y="8801"/>
                      </a:lnTo>
                      <a:lnTo>
                        <a:pt x="9011" y="8487"/>
                      </a:lnTo>
                      <a:lnTo>
                        <a:pt x="9011" y="7963"/>
                      </a:lnTo>
                      <a:lnTo>
                        <a:pt x="9011" y="1258"/>
                      </a:lnTo>
                      <a:lnTo>
                        <a:pt x="9011" y="734"/>
                      </a:lnTo>
                      <a:lnTo>
                        <a:pt x="8697" y="419"/>
                      </a:lnTo>
                      <a:lnTo>
                        <a:pt x="8382" y="105"/>
                      </a:lnTo>
                      <a:lnTo>
                        <a:pt x="7859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7" name="Google Shape;1767;p43"/>
                <p:cNvSpPr/>
                <p:nvPr/>
              </p:nvSpPr>
              <p:spPr>
                <a:xfrm>
                  <a:off x="6893144" y="2234201"/>
                  <a:ext cx="178260" cy="178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7" h="9116" extrusionOk="0">
                      <a:moveTo>
                        <a:pt x="1153" y="0"/>
                      </a:moveTo>
                      <a:lnTo>
                        <a:pt x="734" y="105"/>
                      </a:lnTo>
                      <a:lnTo>
                        <a:pt x="315" y="419"/>
                      </a:lnTo>
                      <a:lnTo>
                        <a:pt x="105" y="734"/>
                      </a:lnTo>
                      <a:lnTo>
                        <a:pt x="1" y="1258"/>
                      </a:lnTo>
                      <a:lnTo>
                        <a:pt x="1" y="7963"/>
                      </a:lnTo>
                      <a:lnTo>
                        <a:pt x="105" y="8487"/>
                      </a:lnTo>
                      <a:lnTo>
                        <a:pt x="315" y="8801"/>
                      </a:lnTo>
                      <a:lnTo>
                        <a:pt x="734" y="9011"/>
                      </a:lnTo>
                      <a:lnTo>
                        <a:pt x="1153" y="9116"/>
                      </a:lnTo>
                      <a:lnTo>
                        <a:pt x="7964" y="9116"/>
                      </a:lnTo>
                      <a:lnTo>
                        <a:pt x="8383" y="9011"/>
                      </a:lnTo>
                      <a:lnTo>
                        <a:pt x="8802" y="8801"/>
                      </a:lnTo>
                      <a:lnTo>
                        <a:pt x="9011" y="8487"/>
                      </a:lnTo>
                      <a:lnTo>
                        <a:pt x="9116" y="7963"/>
                      </a:lnTo>
                      <a:lnTo>
                        <a:pt x="9116" y="1258"/>
                      </a:lnTo>
                      <a:lnTo>
                        <a:pt x="9011" y="734"/>
                      </a:lnTo>
                      <a:lnTo>
                        <a:pt x="8802" y="419"/>
                      </a:lnTo>
                      <a:lnTo>
                        <a:pt x="8383" y="105"/>
                      </a:lnTo>
                      <a:lnTo>
                        <a:pt x="7964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8" name="Google Shape;1768;p43"/>
                <p:cNvSpPr/>
                <p:nvPr/>
              </p:nvSpPr>
              <p:spPr>
                <a:xfrm>
                  <a:off x="5422253" y="2478009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1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3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801" y="8697"/>
                      </a:lnTo>
                      <a:lnTo>
                        <a:pt x="9011" y="8383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1" y="315"/>
                      </a:lnTo>
                      <a:lnTo>
                        <a:pt x="8382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9" name="Google Shape;1769;p43"/>
                <p:cNvSpPr/>
                <p:nvPr/>
              </p:nvSpPr>
              <p:spPr>
                <a:xfrm>
                  <a:off x="5668086" y="2478009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629" y="1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3"/>
                      </a:lnTo>
                      <a:lnTo>
                        <a:pt x="315" y="8697"/>
                      </a:lnTo>
                      <a:lnTo>
                        <a:pt x="629" y="9011"/>
                      </a:lnTo>
                      <a:lnTo>
                        <a:pt x="8382" y="9011"/>
                      </a:lnTo>
                      <a:lnTo>
                        <a:pt x="8697" y="8697"/>
                      </a:lnTo>
                      <a:lnTo>
                        <a:pt x="9011" y="8383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697" y="315"/>
                      </a:lnTo>
                      <a:lnTo>
                        <a:pt x="8382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0" name="Google Shape;1770;p43"/>
                <p:cNvSpPr/>
                <p:nvPr/>
              </p:nvSpPr>
              <p:spPr>
                <a:xfrm>
                  <a:off x="5911865" y="2478009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1"/>
                      </a:moveTo>
                      <a:lnTo>
                        <a:pt x="420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3"/>
                      </a:lnTo>
                      <a:lnTo>
                        <a:pt x="420" y="8697"/>
                      </a:lnTo>
                      <a:lnTo>
                        <a:pt x="734" y="9011"/>
                      </a:lnTo>
                      <a:lnTo>
                        <a:pt x="8487" y="9011"/>
                      </a:lnTo>
                      <a:lnTo>
                        <a:pt x="8802" y="8697"/>
                      </a:lnTo>
                      <a:lnTo>
                        <a:pt x="9011" y="8383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5"/>
                      </a:lnTo>
                      <a:lnTo>
                        <a:pt x="8487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1" name="Google Shape;1771;p43"/>
                <p:cNvSpPr/>
                <p:nvPr/>
              </p:nvSpPr>
              <p:spPr>
                <a:xfrm>
                  <a:off x="6157698" y="2478009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1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3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802" y="8697"/>
                      </a:lnTo>
                      <a:lnTo>
                        <a:pt x="9011" y="8383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5"/>
                      </a:lnTo>
                      <a:lnTo>
                        <a:pt x="8382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2" name="Google Shape;1772;p43"/>
                <p:cNvSpPr/>
                <p:nvPr/>
              </p:nvSpPr>
              <p:spPr>
                <a:xfrm>
                  <a:off x="6403531" y="2478009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1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3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697" y="8697"/>
                      </a:lnTo>
                      <a:lnTo>
                        <a:pt x="9011" y="8383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697" y="315"/>
                      </a:lnTo>
                      <a:lnTo>
                        <a:pt x="8382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3" name="Google Shape;1773;p43"/>
                <p:cNvSpPr/>
                <p:nvPr/>
              </p:nvSpPr>
              <p:spPr>
                <a:xfrm>
                  <a:off x="6649364" y="2478009"/>
                  <a:ext cx="176207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012" extrusionOk="0">
                      <a:moveTo>
                        <a:pt x="629" y="1"/>
                      </a:moveTo>
                      <a:lnTo>
                        <a:pt x="315" y="315"/>
                      </a:lnTo>
                      <a:lnTo>
                        <a:pt x="0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0" y="8383"/>
                      </a:lnTo>
                      <a:lnTo>
                        <a:pt x="315" y="8697"/>
                      </a:lnTo>
                      <a:lnTo>
                        <a:pt x="629" y="9011"/>
                      </a:lnTo>
                      <a:lnTo>
                        <a:pt x="8382" y="9011"/>
                      </a:lnTo>
                      <a:lnTo>
                        <a:pt x="8697" y="8697"/>
                      </a:lnTo>
                      <a:lnTo>
                        <a:pt x="9011" y="8383"/>
                      </a:lnTo>
                      <a:lnTo>
                        <a:pt x="9011" y="7859"/>
                      </a:lnTo>
                      <a:lnTo>
                        <a:pt x="9011" y="1153"/>
                      </a:lnTo>
                      <a:lnTo>
                        <a:pt x="9011" y="629"/>
                      </a:lnTo>
                      <a:lnTo>
                        <a:pt x="8697" y="315"/>
                      </a:lnTo>
                      <a:lnTo>
                        <a:pt x="8382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4" name="Google Shape;1774;p43"/>
                <p:cNvSpPr/>
                <p:nvPr/>
              </p:nvSpPr>
              <p:spPr>
                <a:xfrm>
                  <a:off x="6893144" y="2478009"/>
                  <a:ext cx="178260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7" h="9012" extrusionOk="0">
                      <a:moveTo>
                        <a:pt x="734" y="1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1" y="1153"/>
                      </a:lnTo>
                      <a:lnTo>
                        <a:pt x="1" y="7859"/>
                      </a:lnTo>
                      <a:lnTo>
                        <a:pt x="105" y="8383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3" y="9011"/>
                      </a:lnTo>
                      <a:lnTo>
                        <a:pt x="8802" y="8697"/>
                      </a:lnTo>
                      <a:lnTo>
                        <a:pt x="9011" y="8383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5"/>
                      </a:lnTo>
                      <a:lnTo>
                        <a:pt x="838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5" name="Google Shape;1775;p43"/>
                <p:cNvSpPr/>
                <p:nvPr/>
              </p:nvSpPr>
              <p:spPr>
                <a:xfrm>
                  <a:off x="5422253" y="2719782"/>
                  <a:ext cx="178241" cy="17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1" extrusionOk="0">
                      <a:moveTo>
                        <a:pt x="734" y="0"/>
                      </a:moveTo>
                      <a:lnTo>
                        <a:pt x="315" y="314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8"/>
                      </a:lnTo>
                      <a:lnTo>
                        <a:pt x="105" y="8382"/>
                      </a:lnTo>
                      <a:lnTo>
                        <a:pt x="315" y="8696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801" y="8696"/>
                      </a:lnTo>
                      <a:lnTo>
                        <a:pt x="9011" y="8382"/>
                      </a:lnTo>
                      <a:lnTo>
                        <a:pt x="9116" y="7858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1" y="314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6" name="Google Shape;1776;p43"/>
                <p:cNvSpPr/>
                <p:nvPr/>
              </p:nvSpPr>
              <p:spPr>
                <a:xfrm>
                  <a:off x="5668086" y="2719782"/>
                  <a:ext cx="178241" cy="17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1" extrusionOk="0">
                      <a:moveTo>
                        <a:pt x="629" y="0"/>
                      </a:moveTo>
                      <a:lnTo>
                        <a:pt x="315" y="314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8"/>
                      </a:lnTo>
                      <a:lnTo>
                        <a:pt x="105" y="8382"/>
                      </a:lnTo>
                      <a:lnTo>
                        <a:pt x="315" y="8696"/>
                      </a:lnTo>
                      <a:lnTo>
                        <a:pt x="629" y="9011"/>
                      </a:lnTo>
                      <a:lnTo>
                        <a:pt x="8382" y="9011"/>
                      </a:lnTo>
                      <a:lnTo>
                        <a:pt x="8697" y="8696"/>
                      </a:lnTo>
                      <a:lnTo>
                        <a:pt x="9011" y="8382"/>
                      </a:lnTo>
                      <a:lnTo>
                        <a:pt x="9116" y="7858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697" y="314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7" name="Google Shape;1777;p43"/>
                <p:cNvSpPr/>
                <p:nvPr/>
              </p:nvSpPr>
              <p:spPr>
                <a:xfrm>
                  <a:off x="5911865" y="2719782"/>
                  <a:ext cx="178241" cy="17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1" extrusionOk="0">
                      <a:moveTo>
                        <a:pt x="734" y="0"/>
                      </a:moveTo>
                      <a:lnTo>
                        <a:pt x="420" y="314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8"/>
                      </a:lnTo>
                      <a:lnTo>
                        <a:pt x="105" y="8382"/>
                      </a:lnTo>
                      <a:lnTo>
                        <a:pt x="420" y="8696"/>
                      </a:lnTo>
                      <a:lnTo>
                        <a:pt x="734" y="9011"/>
                      </a:lnTo>
                      <a:lnTo>
                        <a:pt x="8487" y="9011"/>
                      </a:lnTo>
                      <a:lnTo>
                        <a:pt x="8802" y="8696"/>
                      </a:lnTo>
                      <a:lnTo>
                        <a:pt x="9011" y="8382"/>
                      </a:lnTo>
                      <a:lnTo>
                        <a:pt x="9116" y="7858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4"/>
                      </a:lnTo>
                      <a:lnTo>
                        <a:pt x="8487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8" name="Google Shape;1778;p43"/>
                <p:cNvSpPr/>
                <p:nvPr/>
              </p:nvSpPr>
              <p:spPr>
                <a:xfrm>
                  <a:off x="6157698" y="2719782"/>
                  <a:ext cx="178241" cy="17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1" extrusionOk="0">
                      <a:moveTo>
                        <a:pt x="734" y="0"/>
                      </a:moveTo>
                      <a:lnTo>
                        <a:pt x="315" y="314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8"/>
                      </a:lnTo>
                      <a:lnTo>
                        <a:pt x="105" y="8382"/>
                      </a:lnTo>
                      <a:lnTo>
                        <a:pt x="315" y="8696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802" y="8696"/>
                      </a:lnTo>
                      <a:lnTo>
                        <a:pt x="9011" y="8382"/>
                      </a:lnTo>
                      <a:lnTo>
                        <a:pt x="9116" y="7858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4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9" name="Google Shape;1779;p43"/>
                <p:cNvSpPr/>
                <p:nvPr/>
              </p:nvSpPr>
              <p:spPr>
                <a:xfrm>
                  <a:off x="6403531" y="2719782"/>
                  <a:ext cx="178241" cy="17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1" extrusionOk="0">
                      <a:moveTo>
                        <a:pt x="734" y="0"/>
                      </a:moveTo>
                      <a:lnTo>
                        <a:pt x="315" y="314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8"/>
                      </a:lnTo>
                      <a:lnTo>
                        <a:pt x="105" y="8382"/>
                      </a:lnTo>
                      <a:lnTo>
                        <a:pt x="315" y="8696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697" y="8696"/>
                      </a:lnTo>
                      <a:lnTo>
                        <a:pt x="9011" y="8382"/>
                      </a:lnTo>
                      <a:lnTo>
                        <a:pt x="9116" y="7858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697" y="314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0" name="Google Shape;1780;p43"/>
                <p:cNvSpPr/>
                <p:nvPr/>
              </p:nvSpPr>
              <p:spPr>
                <a:xfrm>
                  <a:off x="6649364" y="2719782"/>
                  <a:ext cx="176207" cy="17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011" extrusionOk="0">
                      <a:moveTo>
                        <a:pt x="629" y="0"/>
                      </a:moveTo>
                      <a:lnTo>
                        <a:pt x="315" y="314"/>
                      </a:lnTo>
                      <a:lnTo>
                        <a:pt x="0" y="629"/>
                      </a:lnTo>
                      <a:lnTo>
                        <a:pt x="0" y="1153"/>
                      </a:lnTo>
                      <a:lnTo>
                        <a:pt x="0" y="7858"/>
                      </a:lnTo>
                      <a:lnTo>
                        <a:pt x="0" y="8382"/>
                      </a:lnTo>
                      <a:lnTo>
                        <a:pt x="315" y="8696"/>
                      </a:lnTo>
                      <a:lnTo>
                        <a:pt x="629" y="9011"/>
                      </a:lnTo>
                      <a:lnTo>
                        <a:pt x="8382" y="9011"/>
                      </a:lnTo>
                      <a:lnTo>
                        <a:pt x="8697" y="8696"/>
                      </a:lnTo>
                      <a:lnTo>
                        <a:pt x="9011" y="8382"/>
                      </a:lnTo>
                      <a:lnTo>
                        <a:pt x="9011" y="7858"/>
                      </a:lnTo>
                      <a:lnTo>
                        <a:pt x="9011" y="1153"/>
                      </a:lnTo>
                      <a:lnTo>
                        <a:pt x="9011" y="629"/>
                      </a:lnTo>
                      <a:lnTo>
                        <a:pt x="8697" y="314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1" name="Google Shape;1781;p43"/>
                <p:cNvSpPr/>
                <p:nvPr/>
              </p:nvSpPr>
              <p:spPr>
                <a:xfrm>
                  <a:off x="6893144" y="2719782"/>
                  <a:ext cx="178260" cy="176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7" h="9011" extrusionOk="0">
                      <a:moveTo>
                        <a:pt x="734" y="0"/>
                      </a:moveTo>
                      <a:lnTo>
                        <a:pt x="315" y="314"/>
                      </a:lnTo>
                      <a:lnTo>
                        <a:pt x="105" y="629"/>
                      </a:lnTo>
                      <a:lnTo>
                        <a:pt x="1" y="1153"/>
                      </a:lnTo>
                      <a:lnTo>
                        <a:pt x="1" y="7858"/>
                      </a:lnTo>
                      <a:lnTo>
                        <a:pt x="105" y="8382"/>
                      </a:lnTo>
                      <a:lnTo>
                        <a:pt x="315" y="8696"/>
                      </a:lnTo>
                      <a:lnTo>
                        <a:pt x="734" y="9011"/>
                      </a:lnTo>
                      <a:lnTo>
                        <a:pt x="8383" y="9011"/>
                      </a:lnTo>
                      <a:lnTo>
                        <a:pt x="8802" y="8696"/>
                      </a:lnTo>
                      <a:lnTo>
                        <a:pt x="9011" y="8382"/>
                      </a:lnTo>
                      <a:lnTo>
                        <a:pt x="9116" y="7858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4"/>
                      </a:lnTo>
                      <a:lnTo>
                        <a:pt x="8383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2" name="Google Shape;1782;p43"/>
                <p:cNvSpPr/>
                <p:nvPr/>
              </p:nvSpPr>
              <p:spPr>
                <a:xfrm>
                  <a:off x="5422253" y="2961536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0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2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801" y="8697"/>
                      </a:lnTo>
                      <a:lnTo>
                        <a:pt x="9011" y="8382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1" y="315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3" name="Google Shape;1783;p43"/>
                <p:cNvSpPr/>
                <p:nvPr/>
              </p:nvSpPr>
              <p:spPr>
                <a:xfrm>
                  <a:off x="5668086" y="2961536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629" y="0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2"/>
                      </a:lnTo>
                      <a:lnTo>
                        <a:pt x="315" y="8697"/>
                      </a:lnTo>
                      <a:lnTo>
                        <a:pt x="629" y="9011"/>
                      </a:lnTo>
                      <a:lnTo>
                        <a:pt x="8382" y="9011"/>
                      </a:lnTo>
                      <a:lnTo>
                        <a:pt x="8697" y="8697"/>
                      </a:lnTo>
                      <a:lnTo>
                        <a:pt x="9011" y="8382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697" y="315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4" name="Google Shape;1784;p43"/>
                <p:cNvSpPr/>
                <p:nvPr/>
              </p:nvSpPr>
              <p:spPr>
                <a:xfrm>
                  <a:off x="5911865" y="2961536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0"/>
                      </a:moveTo>
                      <a:lnTo>
                        <a:pt x="420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2"/>
                      </a:lnTo>
                      <a:lnTo>
                        <a:pt x="420" y="8697"/>
                      </a:lnTo>
                      <a:lnTo>
                        <a:pt x="734" y="9011"/>
                      </a:lnTo>
                      <a:lnTo>
                        <a:pt x="8487" y="9011"/>
                      </a:lnTo>
                      <a:lnTo>
                        <a:pt x="8802" y="8697"/>
                      </a:lnTo>
                      <a:lnTo>
                        <a:pt x="9011" y="8382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5"/>
                      </a:lnTo>
                      <a:lnTo>
                        <a:pt x="8487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5" name="Google Shape;1785;p43"/>
                <p:cNvSpPr/>
                <p:nvPr/>
              </p:nvSpPr>
              <p:spPr>
                <a:xfrm>
                  <a:off x="6157698" y="2961536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0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2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802" y="8697"/>
                      </a:lnTo>
                      <a:lnTo>
                        <a:pt x="9011" y="8382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5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6" name="Google Shape;1786;p43"/>
                <p:cNvSpPr/>
                <p:nvPr/>
              </p:nvSpPr>
              <p:spPr>
                <a:xfrm>
                  <a:off x="6403531" y="2961536"/>
                  <a:ext cx="178241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6" h="9012" extrusionOk="0">
                      <a:moveTo>
                        <a:pt x="734" y="0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105" y="8382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2" y="9011"/>
                      </a:lnTo>
                      <a:lnTo>
                        <a:pt x="8697" y="8697"/>
                      </a:lnTo>
                      <a:lnTo>
                        <a:pt x="9011" y="8382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697" y="315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7" name="Google Shape;1787;p43"/>
                <p:cNvSpPr/>
                <p:nvPr/>
              </p:nvSpPr>
              <p:spPr>
                <a:xfrm>
                  <a:off x="6649364" y="2961536"/>
                  <a:ext cx="176207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012" extrusionOk="0">
                      <a:moveTo>
                        <a:pt x="629" y="0"/>
                      </a:moveTo>
                      <a:lnTo>
                        <a:pt x="315" y="315"/>
                      </a:lnTo>
                      <a:lnTo>
                        <a:pt x="0" y="629"/>
                      </a:lnTo>
                      <a:lnTo>
                        <a:pt x="0" y="1153"/>
                      </a:lnTo>
                      <a:lnTo>
                        <a:pt x="0" y="7859"/>
                      </a:lnTo>
                      <a:lnTo>
                        <a:pt x="0" y="8382"/>
                      </a:lnTo>
                      <a:lnTo>
                        <a:pt x="315" y="8697"/>
                      </a:lnTo>
                      <a:lnTo>
                        <a:pt x="629" y="9011"/>
                      </a:lnTo>
                      <a:lnTo>
                        <a:pt x="8382" y="9011"/>
                      </a:lnTo>
                      <a:lnTo>
                        <a:pt x="8697" y="8697"/>
                      </a:lnTo>
                      <a:lnTo>
                        <a:pt x="9011" y="8382"/>
                      </a:lnTo>
                      <a:lnTo>
                        <a:pt x="9011" y="7859"/>
                      </a:lnTo>
                      <a:lnTo>
                        <a:pt x="9011" y="1153"/>
                      </a:lnTo>
                      <a:lnTo>
                        <a:pt x="9011" y="629"/>
                      </a:lnTo>
                      <a:lnTo>
                        <a:pt x="8697" y="315"/>
                      </a:lnTo>
                      <a:lnTo>
                        <a:pt x="838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8" name="Google Shape;1788;p43"/>
                <p:cNvSpPr/>
                <p:nvPr/>
              </p:nvSpPr>
              <p:spPr>
                <a:xfrm>
                  <a:off x="6893144" y="2961536"/>
                  <a:ext cx="178260" cy="176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17" h="9012" extrusionOk="0">
                      <a:moveTo>
                        <a:pt x="734" y="0"/>
                      </a:moveTo>
                      <a:lnTo>
                        <a:pt x="315" y="315"/>
                      </a:lnTo>
                      <a:lnTo>
                        <a:pt x="105" y="629"/>
                      </a:lnTo>
                      <a:lnTo>
                        <a:pt x="1" y="1153"/>
                      </a:lnTo>
                      <a:lnTo>
                        <a:pt x="1" y="7859"/>
                      </a:lnTo>
                      <a:lnTo>
                        <a:pt x="105" y="8382"/>
                      </a:lnTo>
                      <a:lnTo>
                        <a:pt x="315" y="8697"/>
                      </a:lnTo>
                      <a:lnTo>
                        <a:pt x="734" y="9011"/>
                      </a:lnTo>
                      <a:lnTo>
                        <a:pt x="8383" y="9011"/>
                      </a:lnTo>
                      <a:lnTo>
                        <a:pt x="8802" y="8697"/>
                      </a:lnTo>
                      <a:lnTo>
                        <a:pt x="9011" y="8382"/>
                      </a:lnTo>
                      <a:lnTo>
                        <a:pt x="9116" y="7859"/>
                      </a:lnTo>
                      <a:lnTo>
                        <a:pt x="9116" y="1153"/>
                      </a:lnTo>
                      <a:lnTo>
                        <a:pt x="9011" y="629"/>
                      </a:lnTo>
                      <a:lnTo>
                        <a:pt x="8802" y="315"/>
                      </a:lnTo>
                      <a:lnTo>
                        <a:pt x="8383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9" name="Google Shape;1789;p43"/>
                <p:cNvSpPr/>
                <p:nvPr/>
              </p:nvSpPr>
              <p:spPr>
                <a:xfrm>
                  <a:off x="5647595" y="2226008"/>
                  <a:ext cx="223309" cy="157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21" h="8068" extrusionOk="0">
                      <a:moveTo>
                        <a:pt x="10583" y="0"/>
                      </a:moveTo>
                      <a:lnTo>
                        <a:pt x="10268" y="105"/>
                      </a:lnTo>
                      <a:lnTo>
                        <a:pt x="10059" y="315"/>
                      </a:lnTo>
                      <a:lnTo>
                        <a:pt x="4296" y="5972"/>
                      </a:lnTo>
                      <a:lnTo>
                        <a:pt x="1467" y="3144"/>
                      </a:lnTo>
                      <a:lnTo>
                        <a:pt x="1153" y="2934"/>
                      </a:lnTo>
                      <a:lnTo>
                        <a:pt x="524" y="2934"/>
                      </a:lnTo>
                      <a:lnTo>
                        <a:pt x="315" y="3144"/>
                      </a:lnTo>
                      <a:lnTo>
                        <a:pt x="105" y="3458"/>
                      </a:lnTo>
                      <a:lnTo>
                        <a:pt x="0" y="3772"/>
                      </a:lnTo>
                      <a:lnTo>
                        <a:pt x="105" y="4086"/>
                      </a:lnTo>
                      <a:lnTo>
                        <a:pt x="315" y="4296"/>
                      </a:lnTo>
                      <a:lnTo>
                        <a:pt x="3668" y="7754"/>
                      </a:lnTo>
                      <a:lnTo>
                        <a:pt x="3982" y="7963"/>
                      </a:lnTo>
                      <a:lnTo>
                        <a:pt x="4296" y="8068"/>
                      </a:lnTo>
                      <a:lnTo>
                        <a:pt x="4611" y="7963"/>
                      </a:lnTo>
                      <a:lnTo>
                        <a:pt x="4925" y="7754"/>
                      </a:lnTo>
                      <a:lnTo>
                        <a:pt x="11211" y="1467"/>
                      </a:lnTo>
                      <a:lnTo>
                        <a:pt x="11421" y="1153"/>
                      </a:lnTo>
                      <a:lnTo>
                        <a:pt x="11421" y="838"/>
                      </a:lnTo>
                      <a:lnTo>
                        <a:pt x="11421" y="524"/>
                      </a:lnTo>
                      <a:lnTo>
                        <a:pt x="11211" y="315"/>
                      </a:lnTo>
                      <a:lnTo>
                        <a:pt x="10897" y="105"/>
                      </a:lnTo>
                      <a:lnTo>
                        <a:pt x="1058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0" name="Google Shape;1790;p43"/>
                <p:cNvSpPr/>
                <p:nvPr/>
              </p:nvSpPr>
              <p:spPr>
                <a:xfrm>
                  <a:off x="5532880" y="3283210"/>
                  <a:ext cx="440459" cy="694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27" h="35519" extrusionOk="0">
                      <a:moveTo>
                        <a:pt x="943" y="0"/>
                      </a:moveTo>
                      <a:lnTo>
                        <a:pt x="419" y="2934"/>
                      </a:lnTo>
                      <a:lnTo>
                        <a:pt x="105" y="5658"/>
                      </a:lnTo>
                      <a:lnTo>
                        <a:pt x="0" y="8277"/>
                      </a:lnTo>
                      <a:lnTo>
                        <a:pt x="0" y="10687"/>
                      </a:lnTo>
                      <a:lnTo>
                        <a:pt x="105" y="12992"/>
                      </a:lnTo>
                      <a:lnTo>
                        <a:pt x="314" y="15193"/>
                      </a:lnTo>
                      <a:lnTo>
                        <a:pt x="733" y="17183"/>
                      </a:lnTo>
                      <a:lnTo>
                        <a:pt x="1257" y="19069"/>
                      </a:lnTo>
                      <a:lnTo>
                        <a:pt x="1781" y="20746"/>
                      </a:lnTo>
                      <a:lnTo>
                        <a:pt x="2515" y="22422"/>
                      </a:lnTo>
                      <a:lnTo>
                        <a:pt x="3248" y="23889"/>
                      </a:lnTo>
                      <a:lnTo>
                        <a:pt x="4086" y="25251"/>
                      </a:lnTo>
                      <a:lnTo>
                        <a:pt x="5029" y="26613"/>
                      </a:lnTo>
                      <a:lnTo>
                        <a:pt x="5972" y="27766"/>
                      </a:lnTo>
                      <a:lnTo>
                        <a:pt x="6915" y="28813"/>
                      </a:lnTo>
                      <a:lnTo>
                        <a:pt x="7963" y="29756"/>
                      </a:lnTo>
                      <a:lnTo>
                        <a:pt x="9011" y="30594"/>
                      </a:lnTo>
                      <a:lnTo>
                        <a:pt x="10058" y="31433"/>
                      </a:lnTo>
                      <a:lnTo>
                        <a:pt x="11106" y="32061"/>
                      </a:lnTo>
                      <a:lnTo>
                        <a:pt x="12154" y="32690"/>
                      </a:lnTo>
                      <a:lnTo>
                        <a:pt x="14145" y="33738"/>
                      </a:lnTo>
                      <a:lnTo>
                        <a:pt x="15926" y="34471"/>
                      </a:lnTo>
                      <a:lnTo>
                        <a:pt x="17497" y="34995"/>
                      </a:lnTo>
                      <a:lnTo>
                        <a:pt x="18650" y="35309"/>
                      </a:lnTo>
                      <a:lnTo>
                        <a:pt x="19698" y="35519"/>
                      </a:lnTo>
                      <a:lnTo>
                        <a:pt x="20222" y="34576"/>
                      </a:lnTo>
                      <a:lnTo>
                        <a:pt x="20746" y="33423"/>
                      </a:lnTo>
                      <a:lnTo>
                        <a:pt x="21374" y="31957"/>
                      </a:lnTo>
                      <a:lnTo>
                        <a:pt x="21898" y="30175"/>
                      </a:lnTo>
                      <a:lnTo>
                        <a:pt x="22317" y="28080"/>
                      </a:lnTo>
                      <a:lnTo>
                        <a:pt x="22422" y="26927"/>
                      </a:lnTo>
                      <a:lnTo>
                        <a:pt x="22527" y="25775"/>
                      </a:lnTo>
                      <a:lnTo>
                        <a:pt x="22527" y="24518"/>
                      </a:lnTo>
                      <a:lnTo>
                        <a:pt x="22422" y="23155"/>
                      </a:lnTo>
                      <a:lnTo>
                        <a:pt x="22212" y="21793"/>
                      </a:lnTo>
                      <a:lnTo>
                        <a:pt x="22003" y="20431"/>
                      </a:lnTo>
                      <a:lnTo>
                        <a:pt x="21584" y="19069"/>
                      </a:lnTo>
                      <a:lnTo>
                        <a:pt x="21060" y="17602"/>
                      </a:lnTo>
                      <a:lnTo>
                        <a:pt x="20431" y="16136"/>
                      </a:lnTo>
                      <a:lnTo>
                        <a:pt x="19593" y="14669"/>
                      </a:lnTo>
                      <a:lnTo>
                        <a:pt x="18650" y="13097"/>
                      </a:lnTo>
                      <a:lnTo>
                        <a:pt x="17497" y="11630"/>
                      </a:lnTo>
                      <a:lnTo>
                        <a:pt x="16135" y="10163"/>
                      </a:lnTo>
                      <a:lnTo>
                        <a:pt x="14669" y="8592"/>
                      </a:lnTo>
                      <a:lnTo>
                        <a:pt x="12887" y="7125"/>
                      </a:lnTo>
                      <a:lnTo>
                        <a:pt x="11001" y="5658"/>
                      </a:lnTo>
                      <a:lnTo>
                        <a:pt x="8906" y="4191"/>
                      </a:lnTo>
                      <a:lnTo>
                        <a:pt x="6496" y="2724"/>
                      </a:lnTo>
                      <a:lnTo>
                        <a:pt x="3877" y="1362"/>
                      </a:lnTo>
                      <a:lnTo>
                        <a:pt x="943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1" name="Google Shape;1791;p43"/>
                <p:cNvSpPr/>
                <p:nvPr/>
              </p:nvSpPr>
              <p:spPr>
                <a:xfrm>
                  <a:off x="5532880" y="3283210"/>
                  <a:ext cx="385145" cy="694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98" h="35519" extrusionOk="0">
                      <a:moveTo>
                        <a:pt x="943" y="0"/>
                      </a:moveTo>
                      <a:lnTo>
                        <a:pt x="419" y="2934"/>
                      </a:lnTo>
                      <a:lnTo>
                        <a:pt x="105" y="5658"/>
                      </a:lnTo>
                      <a:lnTo>
                        <a:pt x="0" y="8277"/>
                      </a:lnTo>
                      <a:lnTo>
                        <a:pt x="0" y="10687"/>
                      </a:lnTo>
                      <a:lnTo>
                        <a:pt x="105" y="12992"/>
                      </a:lnTo>
                      <a:lnTo>
                        <a:pt x="314" y="15193"/>
                      </a:lnTo>
                      <a:lnTo>
                        <a:pt x="733" y="17183"/>
                      </a:lnTo>
                      <a:lnTo>
                        <a:pt x="1257" y="19069"/>
                      </a:lnTo>
                      <a:lnTo>
                        <a:pt x="1781" y="20746"/>
                      </a:lnTo>
                      <a:lnTo>
                        <a:pt x="2515" y="22422"/>
                      </a:lnTo>
                      <a:lnTo>
                        <a:pt x="3248" y="23889"/>
                      </a:lnTo>
                      <a:lnTo>
                        <a:pt x="4086" y="25251"/>
                      </a:lnTo>
                      <a:lnTo>
                        <a:pt x="5029" y="26613"/>
                      </a:lnTo>
                      <a:lnTo>
                        <a:pt x="5972" y="27766"/>
                      </a:lnTo>
                      <a:lnTo>
                        <a:pt x="6915" y="28813"/>
                      </a:lnTo>
                      <a:lnTo>
                        <a:pt x="7963" y="29756"/>
                      </a:lnTo>
                      <a:lnTo>
                        <a:pt x="9011" y="30594"/>
                      </a:lnTo>
                      <a:lnTo>
                        <a:pt x="10058" y="31433"/>
                      </a:lnTo>
                      <a:lnTo>
                        <a:pt x="11106" y="32061"/>
                      </a:lnTo>
                      <a:lnTo>
                        <a:pt x="12154" y="32690"/>
                      </a:lnTo>
                      <a:lnTo>
                        <a:pt x="14145" y="33738"/>
                      </a:lnTo>
                      <a:lnTo>
                        <a:pt x="15926" y="34471"/>
                      </a:lnTo>
                      <a:lnTo>
                        <a:pt x="17497" y="34995"/>
                      </a:lnTo>
                      <a:lnTo>
                        <a:pt x="18650" y="35309"/>
                      </a:lnTo>
                      <a:lnTo>
                        <a:pt x="19698" y="35519"/>
                      </a:lnTo>
                      <a:lnTo>
                        <a:pt x="18755" y="31537"/>
                      </a:lnTo>
                      <a:lnTo>
                        <a:pt x="17602" y="27766"/>
                      </a:lnTo>
                      <a:lnTo>
                        <a:pt x="16240" y="24203"/>
                      </a:lnTo>
                      <a:lnTo>
                        <a:pt x="14773" y="20850"/>
                      </a:lnTo>
                      <a:lnTo>
                        <a:pt x="13306" y="17707"/>
                      </a:lnTo>
                      <a:lnTo>
                        <a:pt x="11735" y="14773"/>
                      </a:lnTo>
                      <a:lnTo>
                        <a:pt x="10163" y="12049"/>
                      </a:lnTo>
                      <a:lnTo>
                        <a:pt x="8592" y="9639"/>
                      </a:lnTo>
                      <a:lnTo>
                        <a:pt x="7020" y="7439"/>
                      </a:lnTo>
                      <a:lnTo>
                        <a:pt x="5658" y="5553"/>
                      </a:lnTo>
                      <a:lnTo>
                        <a:pt x="3248" y="2515"/>
                      </a:lnTo>
                      <a:lnTo>
                        <a:pt x="1572" y="629"/>
                      </a:lnTo>
                      <a:lnTo>
                        <a:pt x="943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2" name="Google Shape;1792;p43"/>
                <p:cNvSpPr/>
                <p:nvPr/>
              </p:nvSpPr>
              <p:spPr>
                <a:xfrm>
                  <a:off x="5291134" y="3692977"/>
                  <a:ext cx="760064" cy="379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73" h="19384" extrusionOk="0">
                      <a:moveTo>
                        <a:pt x="17708" y="0"/>
                      </a:moveTo>
                      <a:lnTo>
                        <a:pt x="15612" y="105"/>
                      </a:lnTo>
                      <a:lnTo>
                        <a:pt x="13307" y="314"/>
                      </a:lnTo>
                      <a:lnTo>
                        <a:pt x="10897" y="734"/>
                      </a:lnTo>
                      <a:lnTo>
                        <a:pt x="8383" y="1362"/>
                      </a:lnTo>
                      <a:lnTo>
                        <a:pt x="5763" y="2096"/>
                      </a:lnTo>
                      <a:lnTo>
                        <a:pt x="2934" y="3143"/>
                      </a:lnTo>
                      <a:lnTo>
                        <a:pt x="1" y="4296"/>
                      </a:lnTo>
                      <a:lnTo>
                        <a:pt x="1782" y="6706"/>
                      </a:lnTo>
                      <a:lnTo>
                        <a:pt x="3563" y="8801"/>
                      </a:lnTo>
                      <a:lnTo>
                        <a:pt x="5449" y="10687"/>
                      </a:lnTo>
                      <a:lnTo>
                        <a:pt x="7230" y="12364"/>
                      </a:lnTo>
                      <a:lnTo>
                        <a:pt x="9011" y="13830"/>
                      </a:lnTo>
                      <a:lnTo>
                        <a:pt x="10792" y="15088"/>
                      </a:lnTo>
                      <a:lnTo>
                        <a:pt x="12469" y="16136"/>
                      </a:lnTo>
                      <a:lnTo>
                        <a:pt x="14250" y="16974"/>
                      </a:lnTo>
                      <a:lnTo>
                        <a:pt x="15926" y="17812"/>
                      </a:lnTo>
                      <a:lnTo>
                        <a:pt x="17603" y="18336"/>
                      </a:lnTo>
                      <a:lnTo>
                        <a:pt x="19174" y="18755"/>
                      </a:lnTo>
                      <a:lnTo>
                        <a:pt x="20746" y="19069"/>
                      </a:lnTo>
                      <a:lnTo>
                        <a:pt x="22318" y="19279"/>
                      </a:lnTo>
                      <a:lnTo>
                        <a:pt x="23785" y="19384"/>
                      </a:lnTo>
                      <a:lnTo>
                        <a:pt x="25251" y="19384"/>
                      </a:lnTo>
                      <a:lnTo>
                        <a:pt x="26718" y="19279"/>
                      </a:lnTo>
                      <a:lnTo>
                        <a:pt x="27976" y="19069"/>
                      </a:lnTo>
                      <a:lnTo>
                        <a:pt x="29338" y="18860"/>
                      </a:lnTo>
                      <a:lnTo>
                        <a:pt x="30490" y="18545"/>
                      </a:lnTo>
                      <a:lnTo>
                        <a:pt x="31643" y="18231"/>
                      </a:lnTo>
                      <a:lnTo>
                        <a:pt x="33738" y="17393"/>
                      </a:lnTo>
                      <a:lnTo>
                        <a:pt x="35519" y="16555"/>
                      </a:lnTo>
                      <a:lnTo>
                        <a:pt x="36881" y="15821"/>
                      </a:lnTo>
                      <a:lnTo>
                        <a:pt x="37929" y="15088"/>
                      </a:lnTo>
                      <a:lnTo>
                        <a:pt x="38872" y="14459"/>
                      </a:lnTo>
                      <a:lnTo>
                        <a:pt x="38558" y="13411"/>
                      </a:lnTo>
                      <a:lnTo>
                        <a:pt x="38034" y="12364"/>
                      </a:lnTo>
                      <a:lnTo>
                        <a:pt x="37301" y="10897"/>
                      </a:lnTo>
                      <a:lnTo>
                        <a:pt x="36358" y="9325"/>
                      </a:lnTo>
                      <a:lnTo>
                        <a:pt x="35100" y="7544"/>
                      </a:lnTo>
                      <a:lnTo>
                        <a:pt x="34367" y="6706"/>
                      </a:lnTo>
                      <a:lnTo>
                        <a:pt x="33529" y="5868"/>
                      </a:lnTo>
                      <a:lnTo>
                        <a:pt x="32586" y="5029"/>
                      </a:lnTo>
                      <a:lnTo>
                        <a:pt x="31538" y="4191"/>
                      </a:lnTo>
                      <a:lnTo>
                        <a:pt x="30490" y="3353"/>
                      </a:lnTo>
                      <a:lnTo>
                        <a:pt x="29233" y="2620"/>
                      </a:lnTo>
                      <a:lnTo>
                        <a:pt x="27871" y="1991"/>
                      </a:lnTo>
                      <a:lnTo>
                        <a:pt x="26509" y="1362"/>
                      </a:lnTo>
                      <a:lnTo>
                        <a:pt x="24937" y="943"/>
                      </a:lnTo>
                      <a:lnTo>
                        <a:pt x="23365" y="524"/>
                      </a:lnTo>
                      <a:lnTo>
                        <a:pt x="21584" y="210"/>
                      </a:lnTo>
                      <a:lnTo>
                        <a:pt x="19698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3" name="Google Shape;1793;p43"/>
                <p:cNvSpPr/>
                <p:nvPr/>
              </p:nvSpPr>
              <p:spPr>
                <a:xfrm>
                  <a:off x="5291134" y="3776964"/>
                  <a:ext cx="760064" cy="295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73" h="15089" extrusionOk="0">
                      <a:moveTo>
                        <a:pt x="1" y="1"/>
                      </a:moveTo>
                      <a:lnTo>
                        <a:pt x="1782" y="2411"/>
                      </a:lnTo>
                      <a:lnTo>
                        <a:pt x="3563" y="4506"/>
                      </a:lnTo>
                      <a:lnTo>
                        <a:pt x="5449" y="6392"/>
                      </a:lnTo>
                      <a:lnTo>
                        <a:pt x="7230" y="8069"/>
                      </a:lnTo>
                      <a:lnTo>
                        <a:pt x="9011" y="9535"/>
                      </a:lnTo>
                      <a:lnTo>
                        <a:pt x="10792" y="10793"/>
                      </a:lnTo>
                      <a:lnTo>
                        <a:pt x="12469" y="11841"/>
                      </a:lnTo>
                      <a:lnTo>
                        <a:pt x="14250" y="12679"/>
                      </a:lnTo>
                      <a:lnTo>
                        <a:pt x="15926" y="13517"/>
                      </a:lnTo>
                      <a:lnTo>
                        <a:pt x="17603" y="14041"/>
                      </a:lnTo>
                      <a:lnTo>
                        <a:pt x="19174" y="14460"/>
                      </a:lnTo>
                      <a:lnTo>
                        <a:pt x="20746" y="14774"/>
                      </a:lnTo>
                      <a:lnTo>
                        <a:pt x="22318" y="14984"/>
                      </a:lnTo>
                      <a:lnTo>
                        <a:pt x="23785" y="15089"/>
                      </a:lnTo>
                      <a:lnTo>
                        <a:pt x="25251" y="15089"/>
                      </a:lnTo>
                      <a:lnTo>
                        <a:pt x="26718" y="14984"/>
                      </a:lnTo>
                      <a:lnTo>
                        <a:pt x="27976" y="14774"/>
                      </a:lnTo>
                      <a:lnTo>
                        <a:pt x="29338" y="14565"/>
                      </a:lnTo>
                      <a:lnTo>
                        <a:pt x="30490" y="14250"/>
                      </a:lnTo>
                      <a:lnTo>
                        <a:pt x="31643" y="13936"/>
                      </a:lnTo>
                      <a:lnTo>
                        <a:pt x="33738" y="13098"/>
                      </a:lnTo>
                      <a:lnTo>
                        <a:pt x="35519" y="12260"/>
                      </a:lnTo>
                      <a:lnTo>
                        <a:pt x="36881" y="11526"/>
                      </a:lnTo>
                      <a:lnTo>
                        <a:pt x="37929" y="10793"/>
                      </a:lnTo>
                      <a:lnTo>
                        <a:pt x="38872" y="10164"/>
                      </a:lnTo>
                      <a:lnTo>
                        <a:pt x="35205" y="8278"/>
                      </a:lnTo>
                      <a:lnTo>
                        <a:pt x="31643" y="6497"/>
                      </a:lnTo>
                      <a:lnTo>
                        <a:pt x="28185" y="5135"/>
                      </a:lnTo>
                      <a:lnTo>
                        <a:pt x="24728" y="3878"/>
                      </a:lnTo>
                      <a:lnTo>
                        <a:pt x="21375" y="2935"/>
                      </a:lnTo>
                      <a:lnTo>
                        <a:pt x="18127" y="2096"/>
                      </a:lnTo>
                      <a:lnTo>
                        <a:pt x="15088" y="1468"/>
                      </a:lnTo>
                      <a:lnTo>
                        <a:pt x="12259" y="944"/>
                      </a:lnTo>
                      <a:lnTo>
                        <a:pt x="9535" y="525"/>
                      </a:lnTo>
                      <a:lnTo>
                        <a:pt x="7230" y="315"/>
                      </a:lnTo>
                      <a:lnTo>
                        <a:pt x="3353" y="106"/>
                      </a:lnTo>
                      <a:lnTo>
                        <a:pt x="839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4" name="Google Shape;1794;p43"/>
                <p:cNvSpPr/>
                <p:nvPr/>
              </p:nvSpPr>
              <p:spPr>
                <a:xfrm>
                  <a:off x="5827868" y="2781242"/>
                  <a:ext cx="2269889" cy="13625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92" h="69676" extrusionOk="0">
                      <a:moveTo>
                        <a:pt x="5763" y="0"/>
                      </a:moveTo>
                      <a:lnTo>
                        <a:pt x="4611" y="105"/>
                      </a:lnTo>
                      <a:lnTo>
                        <a:pt x="3563" y="419"/>
                      </a:lnTo>
                      <a:lnTo>
                        <a:pt x="2515" y="943"/>
                      </a:lnTo>
                      <a:lnTo>
                        <a:pt x="1677" y="1677"/>
                      </a:lnTo>
                      <a:lnTo>
                        <a:pt x="944" y="2515"/>
                      </a:lnTo>
                      <a:lnTo>
                        <a:pt x="420" y="3563"/>
                      </a:lnTo>
                      <a:lnTo>
                        <a:pt x="105" y="4610"/>
                      </a:lnTo>
                      <a:lnTo>
                        <a:pt x="1" y="5868"/>
                      </a:lnTo>
                      <a:lnTo>
                        <a:pt x="1" y="63808"/>
                      </a:lnTo>
                      <a:lnTo>
                        <a:pt x="105" y="64961"/>
                      </a:lnTo>
                      <a:lnTo>
                        <a:pt x="420" y="66113"/>
                      </a:lnTo>
                      <a:lnTo>
                        <a:pt x="944" y="67056"/>
                      </a:lnTo>
                      <a:lnTo>
                        <a:pt x="1677" y="67894"/>
                      </a:lnTo>
                      <a:lnTo>
                        <a:pt x="2515" y="68628"/>
                      </a:lnTo>
                      <a:lnTo>
                        <a:pt x="3563" y="69152"/>
                      </a:lnTo>
                      <a:lnTo>
                        <a:pt x="4611" y="69571"/>
                      </a:lnTo>
                      <a:lnTo>
                        <a:pt x="5763" y="69676"/>
                      </a:lnTo>
                      <a:lnTo>
                        <a:pt x="110224" y="69676"/>
                      </a:lnTo>
                      <a:lnTo>
                        <a:pt x="111376" y="69571"/>
                      </a:lnTo>
                      <a:lnTo>
                        <a:pt x="112529" y="69152"/>
                      </a:lnTo>
                      <a:lnTo>
                        <a:pt x="113472" y="68628"/>
                      </a:lnTo>
                      <a:lnTo>
                        <a:pt x="114415" y="67894"/>
                      </a:lnTo>
                      <a:lnTo>
                        <a:pt x="115044" y="67056"/>
                      </a:lnTo>
                      <a:lnTo>
                        <a:pt x="115672" y="66113"/>
                      </a:lnTo>
                      <a:lnTo>
                        <a:pt x="115987" y="64961"/>
                      </a:lnTo>
                      <a:lnTo>
                        <a:pt x="116091" y="63808"/>
                      </a:lnTo>
                      <a:lnTo>
                        <a:pt x="116091" y="5868"/>
                      </a:lnTo>
                      <a:lnTo>
                        <a:pt x="115987" y="4610"/>
                      </a:lnTo>
                      <a:lnTo>
                        <a:pt x="115672" y="3563"/>
                      </a:lnTo>
                      <a:lnTo>
                        <a:pt x="115044" y="2515"/>
                      </a:lnTo>
                      <a:lnTo>
                        <a:pt x="114415" y="1677"/>
                      </a:lnTo>
                      <a:lnTo>
                        <a:pt x="113472" y="943"/>
                      </a:lnTo>
                      <a:lnTo>
                        <a:pt x="112529" y="419"/>
                      </a:lnTo>
                      <a:lnTo>
                        <a:pt x="111376" y="105"/>
                      </a:lnTo>
                      <a:lnTo>
                        <a:pt x="11022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5" name="Google Shape;1795;p43"/>
                <p:cNvSpPr/>
                <p:nvPr/>
              </p:nvSpPr>
              <p:spPr>
                <a:xfrm>
                  <a:off x="6042984" y="3373357"/>
                  <a:ext cx="1837622" cy="1045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984" h="5344" extrusionOk="0">
                      <a:moveTo>
                        <a:pt x="2200" y="0"/>
                      </a:moveTo>
                      <a:lnTo>
                        <a:pt x="1676" y="210"/>
                      </a:lnTo>
                      <a:lnTo>
                        <a:pt x="1153" y="419"/>
                      </a:lnTo>
                      <a:lnTo>
                        <a:pt x="838" y="734"/>
                      </a:lnTo>
                      <a:lnTo>
                        <a:pt x="419" y="1153"/>
                      </a:lnTo>
                      <a:lnTo>
                        <a:pt x="210" y="1677"/>
                      </a:lnTo>
                      <a:lnTo>
                        <a:pt x="105" y="2096"/>
                      </a:lnTo>
                      <a:lnTo>
                        <a:pt x="0" y="2724"/>
                      </a:lnTo>
                      <a:lnTo>
                        <a:pt x="105" y="3248"/>
                      </a:lnTo>
                      <a:lnTo>
                        <a:pt x="210" y="3772"/>
                      </a:lnTo>
                      <a:lnTo>
                        <a:pt x="419" y="4191"/>
                      </a:lnTo>
                      <a:lnTo>
                        <a:pt x="838" y="4610"/>
                      </a:lnTo>
                      <a:lnTo>
                        <a:pt x="1153" y="4925"/>
                      </a:lnTo>
                      <a:lnTo>
                        <a:pt x="1676" y="5134"/>
                      </a:lnTo>
                      <a:lnTo>
                        <a:pt x="2200" y="5344"/>
                      </a:lnTo>
                      <a:lnTo>
                        <a:pt x="91888" y="5344"/>
                      </a:lnTo>
                      <a:lnTo>
                        <a:pt x="92412" y="5134"/>
                      </a:lnTo>
                      <a:lnTo>
                        <a:pt x="92831" y="4925"/>
                      </a:lnTo>
                      <a:lnTo>
                        <a:pt x="93250" y="4610"/>
                      </a:lnTo>
                      <a:lnTo>
                        <a:pt x="93564" y="4191"/>
                      </a:lnTo>
                      <a:lnTo>
                        <a:pt x="93774" y="3772"/>
                      </a:lnTo>
                      <a:lnTo>
                        <a:pt x="93983" y="3248"/>
                      </a:lnTo>
                      <a:lnTo>
                        <a:pt x="93983" y="2724"/>
                      </a:lnTo>
                      <a:lnTo>
                        <a:pt x="93983" y="2096"/>
                      </a:lnTo>
                      <a:lnTo>
                        <a:pt x="93774" y="1677"/>
                      </a:lnTo>
                      <a:lnTo>
                        <a:pt x="93564" y="1153"/>
                      </a:lnTo>
                      <a:lnTo>
                        <a:pt x="93250" y="734"/>
                      </a:lnTo>
                      <a:lnTo>
                        <a:pt x="92831" y="419"/>
                      </a:lnTo>
                      <a:lnTo>
                        <a:pt x="92412" y="210"/>
                      </a:lnTo>
                      <a:lnTo>
                        <a:pt x="9188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6" name="Google Shape;1796;p43"/>
                <p:cNvSpPr/>
                <p:nvPr/>
              </p:nvSpPr>
              <p:spPr>
                <a:xfrm>
                  <a:off x="6042984" y="3563897"/>
                  <a:ext cx="1345955" cy="1045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838" h="5344" extrusionOk="0">
                      <a:moveTo>
                        <a:pt x="2200" y="0"/>
                      </a:moveTo>
                      <a:lnTo>
                        <a:pt x="1676" y="210"/>
                      </a:lnTo>
                      <a:lnTo>
                        <a:pt x="1153" y="419"/>
                      </a:lnTo>
                      <a:lnTo>
                        <a:pt x="838" y="734"/>
                      </a:lnTo>
                      <a:lnTo>
                        <a:pt x="419" y="1153"/>
                      </a:lnTo>
                      <a:lnTo>
                        <a:pt x="210" y="1677"/>
                      </a:lnTo>
                      <a:lnTo>
                        <a:pt x="105" y="2096"/>
                      </a:lnTo>
                      <a:lnTo>
                        <a:pt x="0" y="2724"/>
                      </a:lnTo>
                      <a:lnTo>
                        <a:pt x="105" y="3248"/>
                      </a:lnTo>
                      <a:lnTo>
                        <a:pt x="210" y="3772"/>
                      </a:lnTo>
                      <a:lnTo>
                        <a:pt x="419" y="4191"/>
                      </a:lnTo>
                      <a:lnTo>
                        <a:pt x="838" y="4610"/>
                      </a:lnTo>
                      <a:lnTo>
                        <a:pt x="1153" y="4925"/>
                      </a:lnTo>
                      <a:lnTo>
                        <a:pt x="1676" y="5134"/>
                      </a:lnTo>
                      <a:lnTo>
                        <a:pt x="2200" y="5344"/>
                      </a:lnTo>
                      <a:lnTo>
                        <a:pt x="66637" y="5344"/>
                      </a:lnTo>
                      <a:lnTo>
                        <a:pt x="67161" y="5134"/>
                      </a:lnTo>
                      <a:lnTo>
                        <a:pt x="67580" y="4925"/>
                      </a:lnTo>
                      <a:lnTo>
                        <a:pt x="67999" y="4610"/>
                      </a:lnTo>
                      <a:lnTo>
                        <a:pt x="68313" y="4191"/>
                      </a:lnTo>
                      <a:lnTo>
                        <a:pt x="68628" y="3772"/>
                      </a:lnTo>
                      <a:lnTo>
                        <a:pt x="68732" y="3248"/>
                      </a:lnTo>
                      <a:lnTo>
                        <a:pt x="68837" y="2724"/>
                      </a:lnTo>
                      <a:lnTo>
                        <a:pt x="68732" y="2096"/>
                      </a:lnTo>
                      <a:lnTo>
                        <a:pt x="68628" y="1677"/>
                      </a:lnTo>
                      <a:lnTo>
                        <a:pt x="68313" y="1153"/>
                      </a:lnTo>
                      <a:lnTo>
                        <a:pt x="67999" y="734"/>
                      </a:lnTo>
                      <a:lnTo>
                        <a:pt x="67580" y="419"/>
                      </a:lnTo>
                      <a:lnTo>
                        <a:pt x="67161" y="210"/>
                      </a:lnTo>
                      <a:lnTo>
                        <a:pt x="6663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7" name="Google Shape;1797;p43"/>
                <p:cNvSpPr/>
                <p:nvPr/>
              </p:nvSpPr>
              <p:spPr>
                <a:xfrm>
                  <a:off x="7530260" y="2900076"/>
                  <a:ext cx="350342" cy="1045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18" h="5344" extrusionOk="0">
                      <a:moveTo>
                        <a:pt x="2201" y="0"/>
                      </a:moveTo>
                      <a:lnTo>
                        <a:pt x="1677" y="210"/>
                      </a:lnTo>
                      <a:lnTo>
                        <a:pt x="1153" y="419"/>
                      </a:lnTo>
                      <a:lnTo>
                        <a:pt x="839" y="734"/>
                      </a:lnTo>
                      <a:lnTo>
                        <a:pt x="420" y="1153"/>
                      </a:lnTo>
                      <a:lnTo>
                        <a:pt x="210" y="1677"/>
                      </a:lnTo>
                      <a:lnTo>
                        <a:pt x="105" y="2096"/>
                      </a:lnTo>
                      <a:lnTo>
                        <a:pt x="1" y="2724"/>
                      </a:lnTo>
                      <a:lnTo>
                        <a:pt x="105" y="3248"/>
                      </a:lnTo>
                      <a:lnTo>
                        <a:pt x="210" y="3772"/>
                      </a:lnTo>
                      <a:lnTo>
                        <a:pt x="420" y="4191"/>
                      </a:lnTo>
                      <a:lnTo>
                        <a:pt x="839" y="4610"/>
                      </a:lnTo>
                      <a:lnTo>
                        <a:pt x="1153" y="4925"/>
                      </a:lnTo>
                      <a:lnTo>
                        <a:pt x="1677" y="5134"/>
                      </a:lnTo>
                      <a:lnTo>
                        <a:pt x="2201" y="5344"/>
                      </a:lnTo>
                      <a:lnTo>
                        <a:pt x="15822" y="5344"/>
                      </a:lnTo>
                      <a:lnTo>
                        <a:pt x="16346" y="5134"/>
                      </a:lnTo>
                      <a:lnTo>
                        <a:pt x="16765" y="4925"/>
                      </a:lnTo>
                      <a:lnTo>
                        <a:pt x="17184" y="4610"/>
                      </a:lnTo>
                      <a:lnTo>
                        <a:pt x="17498" y="4191"/>
                      </a:lnTo>
                      <a:lnTo>
                        <a:pt x="17708" y="3772"/>
                      </a:lnTo>
                      <a:lnTo>
                        <a:pt x="17917" y="3248"/>
                      </a:lnTo>
                      <a:lnTo>
                        <a:pt x="17917" y="2724"/>
                      </a:lnTo>
                      <a:lnTo>
                        <a:pt x="17917" y="2096"/>
                      </a:lnTo>
                      <a:lnTo>
                        <a:pt x="17708" y="1677"/>
                      </a:lnTo>
                      <a:lnTo>
                        <a:pt x="17498" y="1153"/>
                      </a:lnTo>
                      <a:lnTo>
                        <a:pt x="17184" y="734"/>
                      </a:lnTo>
                      <a:lnTo>
                        <a:pt x="16765" y="419"/>
                      </a:lnTo>
                      <a:lnTo>
                        <a:pt x="16346" y="210"/>
                      </a:lnTo>
                      <a:lnTo>
                        <a:pt x="158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8" name="Google Shape;1798;p43"/>
                <p:cNvSpPr/>
                <p:nvPr/>
              </p:nvSpPr>
              <p:spPr>
                <a:xfrm>
                  <a:off x="6038878" y="3049630"/>
                  <a:ext cx="376972" cy="2315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280" h="11841" extrusionOk="0">
                      <a:moveTo>
                        <a:pt x="1782" y="1"/>
                      </a:moveTo>
                      <a:lnTo>
                        <a:pt x="1363" y="210"/>
                      </a:lnTo>
                      <a:lnTo>
                        <a:pt x="943" y="420"/>
                      </a:lnTo>
                      <a:lnTo>
                        <a:pt x="629" y="629"/>
                      </a:lnTo>
                      <a:lnTo>
                        <a:pt x="315" y="944"/>
                      </a:lnTo>
                      <a:lnTo>
                        <a:pt x="105" y="1363"/>
                      </a:lnTo>
                      <a:lnTo>
                        <a:pt x="0" y="1782"/>
                      </a:lnTo>
                      <a:lnTo>
                        <a:pt x="0" y="2201"/>
                      </a:lnTo>
                      <a:lnTo>
                        <a:pt x="0" y="9640"/>
                      </a:lnTo>
                      <a:lnTo>
                        <a:pt x="0" y="10059"/>
                      </a:lnTo>
                      <a:lnTo>
                        <a:pt x="105" y="10478"/>
                      </a:lnTo>
                      <a:lnTo>
                        <a:pt x="315" y="10897"/>
                      </a:lnTo>
                      <a:lnTo>
                        <a:pt x="629" y="11212"/>
                      </a:lnTo>
                      <a:lnTo>
                        <a:pt x="943" y="11526"/>
                      </a:lnTo>
                      <a:lnTo>
                        <a:pt x="1363" y="11736"/>
                      </a:lnTo>
                      <a:lnTo>
                        <a:pt x="1782" y="11840"/>
                      </a:lnTo>
                      <a:lnTo>
                        <a:pt x="17498" y="11840"/>
                      </a:lnTo>
                      <a:lnTo>
                        <a:pt x="17917" y="11736"/>
                      </a:lnTo>
                      <a:lnTo>
                        <a:pt x="18231" y="11526"/>
                      </a:lnTo>
                      <a:lnTo>
                        <a:pt x="18546" y="11212"/>
                      </a:lnTo>
                      <a:lnTo>
                        <a:pt x="18860" y="10897"/>
                      </a:lnTo>
                      <a:lnTo>
                        <a:pt x="19070" y="10478"/>
                      </a:lnTo>
                      <a:lnTo>
                        <a:pt x="19174" y="10059"/>
                      </a:lnTo>
                      <a:lnTo>
                        <a:pt x="19279" y="9640"/>
                      </a:lnTo>
                      <a:lnTo>
                        <a:pt x="19279" y="2201"/>
                      </a:lnTo>
                      <a:lnTo>
                        <a:pt x="19174" y="1782"/>
                      </a:lnTo>
                      <a:lnTo>
                        <a:pt x="19070" y="1363"/>
                      </a:lnTo>
                      <a:lnTo>
                        <a:pt x="18860" y="944"/>
                      </a:lnTo>
                      <a:lnTo>
                        <a:pt x="18546" y="629"/>
                      </a:lnTo>
                      <a:lnTo>
                        <a:pt x="18231" y="420"/>
                      </a:lnTo>
                      <a:lnTo>
                        <a:pt x="17917" y="210"/>
                      </a:lnTo>
                      <a:lnTo>
                        <a:pt x="17498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9" name="Google Shape;1799;p43"/>
                <p:cNvSpPr/>
                <p:nvPr/>
              </p:nvSpPr>
              <p:spPr>
                <a:xfrm>
                  <a:off x="6069615" y="3074229"/>
                  <a:ext cx="313446" cy="1823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31" h="9326" extrusionOk="0">
                      <a:moveTo>
                        <a:pt x="1467" y="0"/>
                      </a:moveTo>
                      <a:lnTo>
                        <a:pt x="943" y="105"/>
                      </a:lnTo>
                      <a:lnTo>
                        <a:pt x="419" y="419"/>
                      </a:lnTo>
                      <a:lnTo>
                        <a:pt x="105" y="838"/>
                      </a:lnTo>
                      <a:lnTo>
                        <a:pt x="0" y="1467"/>
                      </a:lnTo>
                      <a:lnTo>
                        <a:pt x="0" y="7858"/>
                      </a:lnTo>
                      <a:lnTo>
                        <a:pt x="105" y="8487"/>
                      </a:lnTo>
                      <a:lnTo>
                        <a:pt x="419" y="8906"/>
                      </a:lnTo>
                      <a:lnTo>
                        <a:pt x="943" y="9220"/>
                      </a:lnTo>
                      <a:lnTo>
                        <a:pt x="1467" y="9325"/>
                      </a:lnTo>
                      <a:lnTo>
                        <a:pt x="14564" y="9325"/>
                      </a:lnTo>
                      <a:lnTo>
                        <a:pt x="15192" y="9220"/>
                      </a:lnTo>
                      <a:lnTo>
                        <a:pt x="15612" y="8906"/>
                      </a:lnTo>
                      <a:lnTo>
                        <a:pt x="15926" y="8487"/>
                      </a:lnTo>
                      <a:lnTo>
                        <a:pt x="16031" y="7858"/>
                      </a:lnTo>
                      <a:lnTo>
                        <a:pt x="16031" y="1467"/>
                      </a:lnTo>
                      <a:lnTo>
                        <a:pt x="15926" y="838"/>
                      </a:lnTo>
                      <a:lnTo>
                        <a:pt x="15612" y="419"/>
                      </a:lnTo>
                      <a:lnTo>
                        <a:pt x="15192" y="105"/>
                      </a:lnTo>
                      <a:lnTo>
                        <a:pt x="14564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0" name="Google Shape;1800;p43"/>
                <p:cNvSpPr/>
                <p:nvPr/>
              </p:nvSpPr>
              <p:spPr>
                <a:xfrm>
                  <a:off x="6190468" y="3092669"/>
                  <a:ext cx="71719" cy="1454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8" h="7440" extrusionOk="0">
                      <a:moveTo>
                        <a:pt x="1468" y="0"/>
                      </a:moveTo>
                      <a:lnTo>
                        <a:pt x="839" y="105"/>
                      </a:lnTo>
                      <a:lnTo>
                        <a:pt x="420" y="419"/>
                      </a:lnTo>
                      <a:lnTo>
                        <a:pt x="106" y="943"/>
                      </a:lnTo>
                      <a:lnTo>
                        <a:pt x="1" y="1467"/>
                      </a:lnTo>
                      <a:lnTo>
                        <a:pt x="1" y="5972"/>
                      </a:lnTo>
                      <a:lnTo>
                        <a:pt x="106" y="6601"/>
                      </a:lnTo>
                      <a:lnTo>
                        <a:pt x="420" y="7020"/>
                      </a:lnTo>
                      <a:lnTo>
                        <a:pt x="839" y="7334"/>
                      </a:lnTo>
                      <a:lnTo>
                        <a:pt x="1468" y="7439"/>
                      </a:lnTo>
                      <a:lnTo>
                        <a:pt x="2306" y="7439"/>
                      </a:lnTo>
                      <a:lnTo>
                        <a:pt x="2830" y="7334"/>
                      </a:lnTo>
                      <a:lnTo>
                        <a:pt x="3249" y="7020"/>
                      </a:lnTo>
                      <a:lnTo>
                        <a:pt x="3563" y="6601"/>
                      </a:lnTo>
                      <a:lnTo>
                        <a:pt x="3668" y="5972"/>
                      </a:lnTo>
                      <a:lnTo>
                        <a:pt x="3668" y="1467"/>
                      </a:lnTo>
                      <a:lnTo>
                        <a:pt x="3563" y="943"/>
                      </a:lnTo>
                      <a:lnTo>
                        <a:pt x="3249" y="419"/>
                      </a:lnTo>
                      <a:lnTo>
                        <a:pt x="2830" y="105"/>
                      </a:lnTo>
                      <a:lnTo>
                        <a:pt x="2306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1" name="Google Shape;1801;p43"/>
                <p:cNvSpPr/>
                <p:nvPr/>
              </p:nvSpPr>
              <p:spPr>
                <a:xfrm>
                  <a:off x="5827868" y="3762631"/>
                  <a:ext cx="2269889" cy="1864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92" h="9536" extrusionOk="0">
                      <a:moveTo>
                        <a:pt x="116091" y="1"/>
                      </a:moveTo>
                      <a:lnTo>
                        <a:pt x="1" y="105"/>
                      </a:lnTo>
                      <a:lnTo>
                        <a:pt x="1" y="9535"/>
                      </a:lnTo>
                      <a:lnTo>
                        <a:pt x="116091" y="9430"/>
                      </a:lnTo>
                      <a:lnTo>
                        <a:pt x="116091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2" name="Google Shape;1802;p43"/>
                <p:cNvSpPr/>
                <p:nvPr/>
              </p:nvSpPr>
              <p:spPr>
                <a:xfrm>
                  <a:off x="7005825" y="2223955"/>
                  <a:ext cx="133172" cy="133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11" h="6811" extrusionOk="0">
                      <a:moveTo>
                        <a:pt x="1886" y="0"/>
                      </a:moveTo>
                      <a:lnTo>
                        <a:pt x="1467" y="210"/>
                      </a:lnTo>
                      <a:lnTo>
                        <a:pt x="1048" y="420"/>
                      </a:lnTo>
                      <a:lnTo>
                        <a:pt x="629" y="734"/>
                      </a:lnTo>
                      <a:lnTo>
                        <a:pt x="419" y="1048"/>
                      </a:lnTo>
                      <a:lnTo>
                        <a:pt x="210" y="1467"/>
                      </a:lnTo>
                      <a:lnTo>
                        <a:pt x="0" y="1886"/>
                      </a:lnTo>
                      <a:lnTo>
                        <a:pt x="0" y="2306"/>
                      </a:lnTo>
                      <a:lnTo>
                        <a:pt x="0" y="2829"/>
                      </a:lnTo>
                      <a:lnTo>
                        <a:pt x="210" y="3249"/>
                      </a:lnTo>
                      <a:lnTo>
                        <a:pt x="419" y="3668"/>
                      </a:lnTo>
                      <a:lnTo>
                        <a:pt x="629" y="3982"/>
                      </a:lnTo>
                      <a:lnTo>
                        <a:pt x="2829" y="6077"/>
                      </a:lnTo>
                      <a:lnTo>
                        <a:pt x="3144" y="6392"/>
                      </a:lnTo>
                      <a:lnTo>
                        <a:pt x="3563" y="6601"/>
                      </a:lnTo>
                      <a:lnTo>
                        <a:pt x="3982" y="6706"/>
                      </a:lnTo>
                      <a:lnTo>
                        <a:pt x="4401" y="6811"/>
                      </a:lnTo>
                      <a:lnTo>
                        <a:pt x="4925" y="6706"/>
                      </a:lnTo>
                      <a:lnTo>
                        <a:pt x="5344" y="6601"/>
                      </a:lnTo>
                      <a:lnTo>
                        <a:pt x="5763" y="6392"/>
                      </a:lnTo>
                      <a:lnTo>
                        <a:pt x="6077" y="6077"/>
                      </a:lnTo>
                      <a:lnTo>
                        <a:pt x="6392" y="5763"/>
                      </a:lnTo>
                      <a:lnTo>
                        <a:pt x="6601" y="5344"/>
                      </a:lnTo>
                      <a:lnTo>
                        <a:pt x="6706" y="4925"/>
                      </a:lnTo>
                      <a:lnTo>
                        <a:pt x="6811" y="4506"/>
                      </a:lnTo>
                      <a:lnTo>
                        <a:pt x="6706" y="3982"/>
                      </a:lnTo>
                      <a:lnTo>
                        <a:pt x="6601" y="3563"/>
                      </a:lnTo>
                      <a:lnTo>
                        <a:pt x="6392" y="3144"/>
                      </a:lnTo>
                      <a:lnTo>
                        <a:pt x="6077" y="2829"/>
                      </a:lnTo>
                      <a:lnTo>
                        <a:pt x="3982" y="734"/>
                      </a:lnTo>
                      <a:lnTo>
                        <a:pt x="3563" y="420"/>
                      </a:lnTo>
                      <a:lnTo>
                        <a:pt x="3248" y="210"/>
                      </a:lnTo>
                      <a:lnTo>
                        <a:pt x="272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3" name="Google Shape;1803;p43"/>
                <p:cNvSpPr/>
                <p:nvPr/>
              </p:nvSpPr>
              <p:spPr>
                <a:xfrm>
                  <a:off x="7538453" y="2223955"/>
                  <a:ext cx="133192" cy="1331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12" h="6811" extrusionOk="0">
                      <a:moveTo>
                        <a:pt x="3982" y="0"/>
                      </a:moveTo>
                      <a:lnTo>
                        <a:pt x="3563" y="210"/>
                      </a:lnTo>
                      <a:lnTo>
                        <a:pt x="3144" y="420"/>
                      </a:lnTo>
                      <a:lnTo>
                        <a:pt x="2830" y="734"/>
                      </a:lnTo>
                      <a:lnTo>
                        <a:pt x="629" y="2829"/>
                      </a:lnTo>
                      <a:lnTo>
                        <a:pt x="315" y="3144"/>
                      </a:lnTo>
                      <a:lnTo>
                        <a:pt x="106" y="3563"/>
                      </a:lnTo>
                      <a:lnTo>
                        <a:pt x="1" y="3982"/>
                      </a:lnTo>
                      <a:lnTo>
                        <a:pt x="1" y="4506"/>
                      </a:lnTo>
                      <a:lnTo>
                        <a:pt x="1" y="4925"/>
                      </a:lnTo>
                      <a:lnTo>
                        <a:pt x="106" y="5344"/>
                      </a:lnTo>
                      <a:lnTo>
                        <a:pt x="315" y="5763"/>
                      </a:lnTo>
                      <a:lnTo>
                        <a:pt x="629" y="6077"/>
                      </a:lnTo>
                      <a:lnTo>
                        <a:pt x="1049" y="6392"/>
                      </a:lnTo>
                      <a:lnTo>
                        <a:pt x="1468" y="6601"/>
                      </a:lnTo>
                      <a:lnTo>
                        <a:pt x="1887" y="6706"/>
                      </a:lnTo>
                      <a:lnTo>
                        <a:pt x="2306" y="6811"/>
                      </a:lnTo>
                      <a:lnTo>
                        <a:pt x="2725" y="6706"/>
                      </a:lnTo>
                      <a:lnTo>
                        <a:pt x="3144" y="6601"/>
                      </a:lnTo>
                      <a:lnTo>
                        <a:pt x="3563" y="6392"/>
                      </a:lnTo>
                      <a:lnTo>
                        <a:pt x="3982" y="6077"/>
                      </a:lnTo>
                      <a:lnTo>
                        <a:pt x="6078" y="3982"/>
                      </a:lnTo>
                      <a:lnTo>
                        <a:pt x="6392" y="3668"/>
                      </a:lnTo>
                      <a:lnTo>
                        <a:pt x="6602" y="3249"/>
                      </a:lnTo>
                      <a:lnTo>
                        <a:pt x="6706" y="2829"/>
                      </a:lnTo>
                      <a:lnTo>
                        <a:pt x="6811" y="2306"/>
                      </a:lnTo>
                      <a:lnTo>
                        <a:pt x="6706" y="1886"/>
                      </a:lnTo>
                      <a:lnTo>
                        <a:pt x="6602" y="1467"/>
                      </a:lnTo>
                      <a:lnTo>
                        <a:pt x="6392" y="1048"/>
                      </a:lnTo>
                      <a:lnTo>
                        <a:pt x="6078" y="734"/>
                      </a:lnTo>
                      <a:lnTo>
                        <a:pt x="5763" y="420"/>
                      </a:lnTo>
                      <a:lnTo>
                        <a:pt x="5344" y="210"/>
                      </a:lnTo>
                      <a:lnTo>
                        <a:pt x="49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4" name="Google Shape;1804;p43"/>
                <p:cNvSpPr/>
                <p:nvPr/>
              </p:nvSpPr>
              <p:spPr>
                <a:xfrm>
                  <a:off x="7290586" y="2160441"/>
                  <a:ext cx="96296" cy="635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25" h="3249" extrusionOk="0">
                      <a:moveTo>
                        <a:pt x="0" y="0"/>
                      </a:moveTo>
                      <a:lnTo>
                        <a:pt x="0" y="3248"/>
                      </a:lnTo>
                      <a:lnTo>
                        <a:pt x="4924" y="3248"/>
                      </a:lnTo>
                      <a:lnTo>
                        <a:pt x="4924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5" name="Google Shape;1805;p43"/>
                <p:cNvSpPr/>
                <p:nvPr/>
              </p:nvSpPr>
              <p:spPr>
                <a:xfrm>
                  <a:off x="7257797" y="2076435"/>
                  <a:ext cx="161856" cy="92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8" h="4716" extrusionOk="0">
                      <a:moveTo>
                        <a:pt x="524" y="1"/>
                      </a:moveTo>
                      <a:lnTo>
                        <a:pt x="315" y="105"/>
                      </a:lnTo>
                      <a:lnTo>
                        <a:pt x="105" y="210"/>
                      </a:lnTo>
                      <a:lnTo>
                        <a:pt x="1" y="420"/>
                      </a:lnTo>
                      <a:lnTo>
                        <a:pt x="1" y="629"/>
                      </a:lnTo>
                      <a:lnTo>
                        <a:pt x="1" y="4087"/>
                      </a:lnTo>
                      <a:lnTo>
                        <a:pt x="1" y="4296"/>
                      </a:lnTo>
                      <a:lnTo>
                        <a:pt x="105" y="4506"/>
                      </a:lnTo>
                      <a:lnTo>
                        <a:pt x="315" y="4611"/>
                      </a:lnTo>
                      <a:lnTo>
                        <a:pt x="524" y="4716"/>
                      </a:lnTo>
                      <a:lnTo>
                        <a:pt x="7649" y="4716"/>
                      </a:lnTo>
                      <a:lnTo>
                        <a:pt x="7859" y="4611"/>
                      </a:lnTo>
                      <a:lnTo>
                        <a:pt x="8068" y="4506"/>
                      </a:lnTo>
                      <a:lnTo>
                        <a:pt x="8173" y="4296"/>
                      </a:lnTo>
                      <a:lnTo>
                        <a:pt x="8278" y="4087"/>
                      </a:lnTo>
                      <a:lnTo>
                        <a:pt x="8278" y="629"/>
                      </a:lnTo>
                      <a:lnTo>
                        <a:pt x="8173" y="420"/>
                      </a:lnTo>
                      <a:lnTo>
                        <a:pt x="8068" y="210"/>
                      </a:lnTo>
                      <a:lnTo>
                        <a:pt x="7859" y="105"/>
                      </a:lnTo>
                      <a:lnTo>
                        <a:pt x="7649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6" name="Google Shape;1806;p43"/>
                <p:cNvSpPr/>
                <p:nvPr/>
              </p:nvSpPr>
              <p:spPr>
                <a:xfrm>
                  <a:off x="7280341" y="2076435"/>
                  <a:ext cx="14352" cy="92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4" h="4716" extrusionOk="0">
                      <a:moveTo>
                        <a:pt x="0" y="1"/>
                      </a:moveTo>
                      <a:lnTo>
                        <a:pt x="0" y="4716"/>
                      </a:lnTo>
                      <a:lnTo>
                        <a:pt x="734" y="4716"/>
                      </a:lnTo>
                      <a:lnTo>
                        <a:pt x="73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7" name="Google Shape;1807;p43"/>
                <p:cNvSpPr/>
                <p:nvPr/>
              </p:nvSpPr>
              <p:spPr>
                <a:xfrm>
                  <a:off x="7315164" y="2076435"/>
                  <a:ext cx="14352" cy="92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4" h="4716" extrusionOk="0">
                      <a:moveTo>
                        <a:pt x="0" y="1"/>
                      </a:moveTo>
                      <a:lnTo>
                        <a:pt x="0" y="4716"/>
                      </a:lnTo>
                      <a:lnTo>
                        <a:pt x="734" y="4716"/>
                      </a:lnTo>
                      <a:lnTo>
                        <a:pt x="73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8" name="Google Shape;1808;p43"/>
                <p:cNvSpPr/>
                <p:nvPr/>
              </p:nvSpPr>
              <p:spPr>
                <a:xfrm>
                  <a:off x="7347934" y="2076435"/>
                  <a:ext cx="14371" cy="92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5" h="4716" extrusionOk="0">
                      <a:moveTo>
                        <a:pt x="1" y="1"/>
                      </a:moveTo>
                      <a:lnTo>
                        <a:pt x="1" y="4716"/>
                      </a:lnTo>
                      <a:lnTo>
                        <a:pt x="734" y="4716"/>
                      </a:lnTo>
                      <a:lnTo>
                        <a:pt x="73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9" name="Google Shape;1809;p43"/>
                <p:cNvSpPr/>
                <p:nvPr/>
              </p:nvSpPr>
              <p:spPr>
                <a:xfrm>
                  <a:off x="7380707" y="2076435"/>
                  <a:ext cx="14371" cy="92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5" h="4716" extrusionOk="0">
                      <a:moveTo>
                        <a:pt x="1" y="1"/>
                      </a:moveTo>
                      <a:lnTo>
                        <a:pt x="1" y="4716"/>
                      </a:lnTo>
                      <a:lnTo>
                        <a:pt x="734" y="4716"/>
                      </a:lnTo>
                      <a:lnTo>
                        <a:pt x="73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0" name="Google Shape;1810;p43"/>
                <p:cNvSpPr/>
                <p:nvPr/>
              </p:nvSpPr>
              <p:spPr>
                <a:xfrm>
                  <a:off x="6850129" y="2211655"/>
                  <a:ext cx="975161" cy="975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874" h="49874" extrusionOk="0">
                      <a:moveTo>
                        <a:pt x="24937" y="1"/>
                      </a:moveTo>
                      <a:lnTo>
                        <a:pt x="23680" y="106"/>
                      </a:lnTo>
                      <a:lnTo>
                        <a:pt x="22422" y="210"/>
                      </a:lnTo>
                      <a:lnTo>
                        <a:pt x="21165" y="315"/>
                      </a:lnTo>
                      <a:lnTo>
                        <a:pt x="19908" y="525"/>
                      </a:lnTo>
                      <a:lnTo>
                        <a:pt x="17603" y="1153"/>
                      </a:lnTo>
                      <a:lnTo>
                        <a:pt x="15298" y="1992"/>
                      </a:lnTo>
                      <a:lnTo>
                        <a:pt x="13097" y="3039"/>
                      </a:lnTo>
                      <a:lnTo>
                        <a:pt x="11002" y="4297"/>
                      </a:lnTo>
                      <a:lnTo>
                        <a:pt x="9116" y="5763"/>
                      </a:lnTo>
                      <a:lnTo>
                        <a:pt x="7335" y="7335"/>
                      </a:lnTo>
                      <a:lnTo>
                        <a:pt x="5763" y="9116"/>
                      </a:lnTo>
                      <a:lnTo>
                        <a:pt x="4296" y="11002"/>
                      </a:lnTo>
                      <a:lnTo>
                        <a:pt x="3039" y="13098"/>
                      </a:lnTo>
                      <a:lnTo>
                        <a:pt x="1991" y="15298"/>
                      </a:lnTo>
                      <a:lnTo>
                        <a:pt x="1153" y="17603"/>
                      </a:lnTo>
                      <a:lnTo>
                        <a:pt x="524" y="19908"/>
                      </a:lnTo>
                      <a:lnTo>
                        <a:pt x="315" y="21165"/>
                      </a:lnTo>
                      <a:lnTo>
                        <a:pt x="210" y="22423"/>
                      </a:lnTo>
                      <a:lnTo>
                        <a:pt x="105" y="23680"/>
                      </a:lnTo>
                      <a:lnTo>
                        <a:pt x="0" y="24937"/>
                      </a:lnTo>
                      <a:lnTo>
                        <a:pt x="105" y="26195"/>
                      </a:lnTo>
                      <a:lnTo>
                        <a:pt x="210" y="27557"/>
                      </a:lnTo>
                      <a:lnTo>
                        <a:pt x="315" y="28709"/>
                      </a:lnTo>
                      <a:lnTo>
                        <a:pt x="524" y="29966"/>
                      </a:lnTo>
                      <a:lnTo>
                        <a:pt x="1153" y="32376"/>
                      </a:lnTo>
                      <a:lnTo>
                        <a:pt x="1991" y="34681"/>
                      </a:lnTo>
                      <a:lnTo>
                        <a:pt x="3039" y="36882"/>
                      </a:lnTo>
                      <a:lnTo>
                        <a:pt x="4296" y="38872"/>
                      </a:lnTo>
                      <a:lnTo>
                        <a:pt x="5763" y="40758"/>
                      </a:lnTo>
                      <a:lnTo>
                        <a:pt x="7335" y="42539"/>
                      </a:lnTo>
                      <a:lnTo>
                        <a:pt x="9116" y="44216"/>
                      </a:lnTo>
                      <a:lnTo>
                        <a:pt x="11002" y="45578"/>
                      </a:lnTo>
                      <a:lnTo>
                        <a:pt x="13097" y="46835"/>
                      </a:lnTo>
                      <a:lnTo>
                        <a:pt x="15298" y="47883"/>
                      </a:lnTo>
                      <a:lnTo>
                        <a:pt x="17603" y="48721"/>
                      </a:lnTo>
                      <a:lnTo>
                        <a:pt x="19908" y="49350"/>
                      </a:lnTo>
                      <a:lnTo>
                        <a:pt x="21165" y="49559"/>
                      </a:lnTo>
                      <a:lnTo>
                        <a:pt x="22422" y="49769"/>
                      </a:lnTo>
                      <a:lnTo>
                        <a:pt x="23680" y="49874"/>
                      </a:lnTo>
                      <a:lnTo>
                        <a:pt x="26194" y="49874"/>
                      </a:lnTo>
                      <a:lnTo>
                        <a:pt x="27556" y="49769"/>
                      </a:lnTo>
                      <a:lnTo>
                        <a:pt x="28709" y="49559"/>
                      </a:lnTo>
                      <a:lnTo>
                        <a:pt x="29966" y="49350"/>
                      </a:lnTo>
                      <a:lnTo>
                        <a:pt x="32376" y="48721"/>
                      </a:lnTo>
                      <a:lnTo>
                        <a:pt x="34681" y="47883"/>
                      </a:lnTo>
                      <a:lnTo>
                        <a:pt x="36881" y="46835"/>
                      </a:lnTo>
                      <a:lnTo>
                        <a:pt x="38872" y="45578"/>
                      </a:lnTo>
                      <a:lnTo>
                        <a:pt x="40863" y="44216"/>
                      </a:lnTo>
                      <a:lnTo>
                        <a:pt x="42539" y="42539"/>
                      </a:lnTo>
                      <a:lnTo>
                        <a:pt x="44215" y="40758"/>
                      </a:lnTo>
                      <a:lnTo>
                        <a:pt x="45578" y="38872"/>
                      </a:lnTo>
                      <a:lnTo>
                        <a:pt x="46835" y="36882"/>
                      </a:lnTo>
                      <a:lnTo>
                        <a:pt x="47883" y="34681"/>
                      </a:lnTo>
                      <a:lnTo>
                        <a:pt x="48721" y="32376"/>
                      </a:lnTo>
                      <a:lnTo>
                        <a:pt x="49349" y="29966"/>
                      </a:lnTo>
                      <a:lnTo>
                        <a:pt x="49559" y="28709"/>
                      </a:lnTo>
                      <a:lnTo>
                        <a:pt x="49769" y="27557"/>
                      </a:lnTo>
                      <a:lnTo>
                        <a:pt x="49873" y="26195"/>
                      </a:lnTo>
                      <a:lnTo>
                        <a:pt x="49873" y="24937"/>
                      </a:lnTo>
                      <a:lnTo>
                        <a:pt x="49873" y="23680"/>
                      </a:lnTo>
                      <a:lnTo>
                        <a:pt x="49769" y="22423"/>
                      </a:lnTo>
                      <a:lnTo>
                        <a:pt x="49559" y="21165"/>
                      </a:lnTo>
                      <a:lnTo>
                        <a:pt x="49349" y="19908"/>
                      </a:lnTo>
                      <a:lnTo>
                        <a:pt x="48721" y="17603"/>
                      </a:lnTo>
                      <a:lnTo>
                        <a:pt x="47883" y="15298"/>
                      </a:lnTo>
                      <a:lnTo>
                        <a:pt x="46835" y="13098"/>
                      </a:lnTo>
                      <a:lnTo>
                        <a:pt x="45578" y="11002"/>
                      </a:lnTo>
                      <a:lnTo>
                        <a:pt x="44215" y="9116"/>
                      </a:lnTo>
                      <a:lnTo>
                        <a:pt x="42539" y="7335"/>
                      </a:lnTo>
                      <a:lnTo>
                        <a:pt x="40863" y="5763"/>
                      </a:lnTo>
                      <a:lnTo>
                        <a:pt x="38872" y="4297"/>
                      </a:lnTo>
                      <a:lnTo>
                        <a:pt x="36881" y="3039"/>
                      </a:lnTo>
                      <a:lnTo>
                        <a:pt x="34681" y="1992"/>
                      </a:lnTo>
                      <a:lnTo>
                        <a:pt x="32376" y="1153"/>
                      </a:lnTo>
                      <a:lnTo>
                        <a:pt x="29966" y="525"/>
                      </a:lnTo>
                      <a:lnTo>
                        <a:pt x="28709" y="315"/>
                      </a:lnTo>
                      <a:lnTo>
                        <a:pt x="27556" y="210"/>
                      </a:lnTo>
                      <a:lnTo>
                        <a:pt x="26194" y="106"/>
                      </a:lnTo>
                      <a:lnTo>
                        <a:pt x="24937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1" name="Google Shape;1811;p43"/>
                <p:cNvSpPr/>
                <p:nvPr/>
              </p:nvSpPr>
              <p:spPr>
                <a:xfrm>
                  <a:off x="6927967" y="2289521"/>
                  <a:ext cx="819465" cy="8195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911" h="41911" extrusionOk="0">
                      <a:moveTo>
                        <a:pt x="20956" y="0"/>
                      </a:moveTo>
                      <a:lnTo>
                        <a:pt x="18860" y="105"/>
                      </a:lnTo>
                      <a:lnTo>
                        <a:pt x="16765" y="524"/>
                      </a:lnTo>
                      <a:lnTo>
                        <a:pt x="14774" y="943"/>
                      </a:lnTo>
                      <a:lnTo>
                        <a:pt x="12783" y="1677"/>
                      </a:lnTo>
                      <a:lnTo>
                        <a:pt x="11002" y="2620"/>
                      </a:lnTo>
                      <a:lnTo>
                        <a:pt x="9326" y="3667"/>
                      </a:lnTo>
                      <a:lnTo>
                        <a:pt x="7649" y="4820"/>
                      </a:lnTo>
                      <a:lnTo>
                        <a:pt x="6183" y="6182"/>
                      </a:lnTo>
                      <a:lnTo>
                        <a:pt x="4820" y="7649"/>
                      </a:lnTo>
                      <a:lnTo>
                        <a:pt x="3668" y="9325"/>
                      </a:lnTo>
                      <a:lnTo>
                        <a:pt x="2620" y="11002"/>
                      </a:lnTo>
                      <a:lnTo>
                        <a:pt x="1677" y="12783"/>
                      </a:lnTo>
                      <a:lnTo>
                        <a:pt x="944" y="14774"/>
                      </a:lnTo>
                      <a:lnTo>
                        <a:pt x="525" y="16764"/>
                      </a:lnTo>
                      <a:lnTo>
                        <a:pt x="210" y="18860"/>
                      </a:lnTo>
                      <a:lnTo>
                        <a:pt x="1" y="20955"/>
                      </a:lnTo>
                      <a:lnTo>
                        <a:pt x="210" y="23156"/>
                      </a:lnTo>
                      <a:lnTo>
                        <a:pt x="525" y="25146"/>
                      </a:lnTo>
                      <a:lnTo>
                        <a:pt x="944" y="27242"/>
                      </a:lnTo>
                      <a:lnTo>
                        <a:pt x="1677" y="29128"/>
                      </a:lnTo>
                      <a:lnTo>
                        <a:pt x="2620" y="30909"/>
                      </a:lnTo>
                      <a:lnTo>
                        <a:pt x="3668" y="32690"/>
                      </a:lnTo>
                      <a:lnTo>
                        <a:pt x="4820" y="34262"/>
                      </a:lnTo>
                      <a:lnTo>
                        <a:pt x="6183" y="35729"/>
                      </a:lnTo>
                      <a:lnTo>
                        <a:pt x="7649" y="37091"/>
                      </a:lnTo>
                      <a:lnTo>
                        <a:pt x="9326" y="38348"/>
                      </a:lnTo>
                      <a:lnTo>
                        <a:pt x="11002" y="39396"/>
                      </a:lnTo>
                      <a:lnTo>
                        <a:pt x="12783" y="40234"/>
                      </a:lnTo>
                      <a:lnTo>
                        <a:pt x="14774" y="40967"/>
                      </a:lnTo>
                      <a:lnTo>
                        <a:pt x="16765" y="41491"/>
                      </a:lnTo>
                      <a:lnTo>
                        <a:pt x="18860" y="41806"/>
                      </a:lnTo>
                      <a:lnTo>
                        <a:pt x="20956" y="41910"/>
                      </a:lnTo>
                      <a:lnTo>
                        <a:pt x="23156" y="41806"/>
                      </a:lnTo>
                      <a:lnTo>
                        <a:pt x="25252" y="41491"/>
                      </a:lnTo>
                      <a:lnTo>
                        <a:pt x="27242" y="40967"/>
                      </a:lnTo>
                      <a:lnTo>
                        <a:pt x="29128" y="40234"/>
                      </a:lnTo>
                      <a:lnTo>
                        <a:pt x="30909" y="39396"/>
                      </a:lnTo>
                      <a:lnTo>
                        <a:pt x="32691" y="38348"/>
                      </a:lnTo>
                      <a:lnTo>
                        <a:pt x="34262" y="37091"/>
                      </a:lnTo>
                      <a:lnTo>
                        <a:pt x="35834" y="35729"/>
                      </a:lnTo>
                      <a:lnTo>
                        <a:pt x="37091" y="34262"/>
                      </a:lnTo>
                      <a:lnTo>
                        <a:pt x="38348" y="32690"/>
                      </a:lnTo>
                      <a:lnTo>
                        <a:pt x="39396" y="30909"/>
                      </a:lnTo>
                      <a:lnTo>
                        <a:pt x="40234" y="29128"/>
                      </a:lnTo>
                      <a:lnTo>
                        <a:pt x="40968" y="27242"/>
                      </a:lnTo>
                      <a:lnTo>
                        <a:pt x="41492" y="25146"/>
                      </a:lnTo>
                      <a:lnTo>
                        <a:pt x="41806" y="23156"/>
                      </a:lnTo>
                      <a:lnTo>
                        <a:pt x="41911" y="20955"/>
                      </a:lnTo>
                      <a:lnTo>
                        <a:pt x="41806" y="18860"/>
                      </a:lnTo>
                      <a:lnTo>
                        <a:pt x="41492" y="16764"/>
                      </a:lnTo>
                      <a:lnTo>
                        <a:pt x="40968" y="14774"/>
                      </a:lnTo>
                      <a:lnTo>
                        <a:pt x="40234" y="12783"/>
                      </a:lnTo>
                      <a:lnTo>
                        <a:pt x="39396" y="11002"/>
                      </a:lnTo>
                      <a:lnTo>
                        <a:pt x="38348" y="9325"/>
                      </a:lnTo>
                      <a:lnTo>
                        <a:pt x="37091" y="7649"/>
                      </a:lnTo>
                      <a:lnTo>
                        <a:pt x="35834" y="6182"/>
                      </a:lnTo>
                      <a:lnTo>
                        <a:pt x="34262" y="4820"/>
                      </a:lnTo>
                      <a:lnTo>
                        <a:pt x="32691" y="3667"/>
                      </a:lnTo>
                      <a:lnTo>
                        <a:pt x="30909" y="2620"/>
                      </a:lnTo>
                      <a:lnTo>
                        <a:pt x="29128" y="1677"/>
                      </a:lnTo>
                      <a:lnTo>
                        <a:pt x="27242" y="943"/>
                      </a:lnTo>
                      <a:lnTo>
                        <a:pt x="25252" y="524"/>
                      </a:lnTo>
                      <a:lnTo>
                        <a:pt x="23156" y="105"/>
                      </a:lnTo>
                      <a:lnTo>
                        <a:pt x="20956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2" name="Google Shape;1812;p43"/>
                <p:cNvSpPr/>
                <p:nvPr/>
              </p:nvSpPr>
              <p:spPr>
                <a:xfrm>
                  <a:off x="6956650" y="2318208"/>
                  <a:ext cx="764151" cy="764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82" h="39082" extrusionOk="0">
                      <a:moveTo>
                        <a:pt x="19489" y="0"/>
                      </a:moveTo>
                      <a:lnTo>
                        <a:pt x="17498" y="105"/>
                      </a:lnTo>
                      <a:lnTo>
                        <a:pt x="15612" y="314"/>
                      </a:lnTo>
                      <a:lnTo>
                        <a:pt x="13726" y="838"/>
                      </a:lnTo>
                      <a:lnTo>
                        <a:pt x="11945" y="1467"/>
                      </a:lnTo>
                      <a:lnTo>
                        <a:pt x="10164" y="2305"/>
                      </a:lnTo>
                      <a:lnTo>
                        <a:pt x="8592" y="3248"/>
                      </a:lnTo>
                      <a:lnTo>
                        <a:pt x="7125" y="4401"/>
                      </a:lnTo>
                      <a:lnTo>
                        <a:pt x="5659" y="5658"/>
                      </a:lnTo>
                      <a:lnTo>
                        <a:pt x="4401" y="7020"/>
                      </a:lnTo>
                      <a:lnTo>
                        <a:pt x="3249" y="8592"/>
                      </a:lnTo>
                      <a:lnTo>
                        <a:pt x="2306" y="10163"/>
                      </a:lnTo>
                      <a:lnTo>
                        <a:pt x="1468" y="11944"/>
                      </a:lnTo>
                      <a:lnTo>
                        <a:pt x="839" y="13726"/>
                      </a:lnTo>
                      <a:lnTo>
                        <a:pt x="315" y="15612"/>
                      </a:lnTo>
                      <a:lnTo>
                        <a:pt x="105" y="17498"/>
                      </a:lnTo>
                      <a:lnTo>
                        <a:pt x="1" y="19488"/>
                      </a:lnTo>
                      <a:lnTo>
                        <a:pt x="105" y="21479"/>
                      </a:lnTo>
                      <a:lnTo>
                        <a:pt x="315" y="23470"/>
                      </a:lnTo>
                      <a:lnTo>
                        <a:pt x="839" y="25356"/>
                      </a:lnTo>
                      <a:lnTo>
                        <a:pt x="1468" y="27137"/>
                      </a:lnTo>
                      <a:lnTo>
                        <a:pt x="2306" y="28813"/>
                      </a:lnTo>
                      <a:lnTo>
                        <a:pt x="3249" y="30490"/>
                      </a:lnTo>
                      <a:lnTo>
                        <a:pt x="4401" y="31957"/>
                      </a:lnTo>
                      <a:lnTo>
                        <a:pt x="5659" y="33319"/>
                      </a:lnTo>
                      <a:lnTo>
                        <a:pt x="7125" y="34576"/>
                      </a:lnTo>
                      <a:lnTo>
                        <a:pt x="8592" y="35728"/>
                      </a:lnTo>
                      <a:lnTo>
                        <a:pt x="10164" y="36671"/>
                      </a:lnTo>
                      <a:lnTo>
                        <a:pt x="11945" y="37510"/>
                      </a:lnTo>
                      <a:lnTo>
                        <a:pt x="13726" y="38138"/>
                      </a:lnTo>
                      <a:lnTo>
                        <a:pt x="15612" y="38662"/>
                      </a:lnTo>
                      <a:lnTo>
                        <a:pt x="17498" y="38976"/>
                      </a:lnTo>
                      <a:lnTo>
                        <a:pt x="19489" y="39081"/>
                      </a:lnTo>
                      <a:lnTo>
                        <a:pt x="21480" y="38976"/>
                      </a:lnTo>
                      <a:lnTo>
                        <a:pt x="23470" y="38662"/>
                      </a:lnTo>
                      <a:lnTo>
                        <a:pt x="25356" y="38138"/>
                      </a:lnTo>
                      <a:lnTo>
                        <a:pt x="27137" y="37510"/>
                      </a:lnTo>
                      <a:lnTo>
                        <a:pt x="28814" y="36671"/>
                      </a:lnTo>
                      <a:lnTo>
                        <a:pt x="30490" y="35728"/>
                      </a:lnTo>
                      <a:lnTo>
                        <a:pt x="31957" y="34576"/>
                      </a:lnTo>
                      <a:lnTo>
                        <a:pt x="33319" y="33319"/>
                      </a:lnTo>
                      <a:lnTo>
                        <a:pt x="34576" y="31957"/>
                      </a:lnTo>
                      <a:lnTo>
                        <a:pt x="35729" y="30490"/>
                      </a:lnTo>
                      <a:lnTo>
                        <a:pt x="36672" y="28813"/>
                      </a:lnTo>
                      <a:lnTo>
                        <a:pt x="37510" y="27137"/>
                      </a:lnTo>
                      <a:lnTo>
                        <a:pt x="38244" y="25356"/>
                      </a:lnTo>
                      <a:lnTo>
                        <a:pt x="38663" y="23470"/>
                      </a:lnTo>
                      <a:lnTo>
                        <a:pt x="38977" y="21479"/>
                      </a:lnTo>
                      <a:lnTo>
                        <a:pt x="39082" y="19488"/>
                      </a:lnTo>
                      <a:lnTo>
                        <a:pt x="38977" y="17498"/>
                      </a:lnTo>
                      <a:lnTo>
                        <a:pt x="38663" y="15612"/>
                      </a:lnTo>
                      <a:lnTo>
                        <a:pt x="38244" y="13726"/>
                      </a:lnTo>
                      <a:lnTo>
                        <a:pt x="37510" y="11944"/>
                      </a:lnTo>
                      <a:lnTo>
                        <a:pt x="36672" y="10163"/>
                      </a:lnTo>
                      <a:lnTo>
                        <a:pt x="35729" y="8592"/>
                      </a:lnTo>
                      <a:lnTo>
                        <a:pt x="34576" y="7020"/>
                      </a:lnTo>
                      <a:lnTo>
                        <a:pt x="33319" y="5658"/>
                      </a:lnTo>
                      <a:lnTo>
                        <a:pt x="31957" y="4401"/>
                      </a:lnTo>
                      <a:lnTo>
                        <a:pt x="30490" y="3248"/>
                      </a:lnTo>
                      <a:lnTo>
                        <a:pt x="28814" y="2305"/>
                      </a:lnTo>
                      <a:lnTo>
                        <a:pt x="27137" y="1467"/>
                      </a:lnTo>
                      <a:lnTo>
                        <a:pt x="25356" y="838"/>
                      </a:lnTo>
                      <a:lnTo>
                        <a:pt x="23470" y="314"/>
                      </a:lnTo>
                      <a:lnTo>
                        <a:pt x="21480" y="105"/>
                      </a:lnTo>
                      <a:lnTo>
                        <a:pt x="19489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3" name="Google Shape;1813;p43"/>
                <p:cNvSpPr/>
                <p:nvPr/>
              </p:nvSpPr>
              <p:spPr>
                <a:xfrm>
                  <a:off x="7341794" y="2707482"/>
                  <a:ext cx="90157" cy="1270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11" h="6497" extrusionOk="0">
                      <a:moveTo>
                        <a:pt x="524" y="0"/>
                      </a:moveTo>
                      <a:lnTo>
                        <a:pt x="210" y="105"/>
                      </a:lnTo>
                      <a:lnTo>
                        <a:pt x="105" y="315"/>
                      </a:lnTo>
                      <a:lnTo>
                        <a:pt x="0" y="524"/>
                      </a:lnTo>
                      <a:lnTo>
                        <a:pt x="0" y="734"/>
                      </a:lnTo>
                      <a:lnTo>
                        <a:pt x="105" y="943"/>
                      </a:lnTo>
                      <a:lnTo>
                        <a:pt x="3458" y="6182"/>
                      </a:lnTo>
                      <a:lnTo>
                        <a:pt x="3668" y="6392"/>
                      </a:lnTo>
                      <a:lnTo>
                        <a:pt x="3982" y="6496"/>
                      </a:lnTo>
                      <a:lnTo>
                        <a:pt x="4296" y="6392"/>
                      </a:lnTo>
                      <a:lnTo>
                        <a:pt x="4506" y="6182"/>
                      </a:lnTo>
                      <a:lnTo>
                        <a:pt x="4610" y="5973"/>
                      </a:lnTo>
                      <a:lnTo>
                        <a:pt x="4610" y="5658"/>
                      </a:lnTo>
                      <a:lnTo>
                        <a:pt x="4506" y="5449"/>
                      </a:lnTo>
                      <a:lnTo>
                        <a:pt x="1153" y="315"/>
                      </a:lnTo>
                      <a:lnTo>
                        <a:pt x="943" y="105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4" name="Google Shape;1814;p43"/>
                <p:cNvSpPr/>
                <p:nvPr/>
              </p:nvSpPr>
              <p:spPr>
                <a:xfrm>
                  <a:off x="7257797" y="2619389"/>
                  <a:ext cx="161856" cy="16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8" h="8278" extrusionOk="0">
                      <a:moveTo>
                        <a:pt x="3249" y="0"/>
                      </a:moveTo>
                      <a:lnTo>
                        <a:pt x="2515" y="314"/>
                      </a:lnTo>
                      <a:lnTo>
                        <a:pt x="1782" y="629"/>
                      </a:lnTo>
                      <a:lnTo>
                        <a:pt x="1153" y="1153"/>
                      </a:lnTo>
                      <a:lnTo>
                        <a:pt x="629" y="1781"/>
                      </a:lnTo>
                      <a:lnTo>
                        <a:pt x="315" y="2515"/>
                      </a:lnTo>
                      <a:lnTo>
                        <a:pt x="1" y="3248"/>
                      </a:lnTo>
                      <a:lnTo>
                        <a:pt x="1" y="4086"/>
                      </a:lnTo>
                      <a:lnTo>
                        <a:pt x="1" y="4924"/>
                      </a:lnTo>
                      <a:lnTo>
                        <a:pt x="315" y="5763"/>
                      </a:lnTo>
                      <a:lnTo>
                        <a:pt x="629" y="6391"/>
                      </a:lnTo>
                      <a:lnTo>
                        <a:pt x="1153" y="7020"/>
                      </a:lnTo>
                      <a:lnTo>
                        <a:pt x="1782" y="7544"/>
                      </a:lnTo>
                      <a:lnTo>
                        <a:pt x="2515" y="7963"/>
                      </a:lnTo>
                      <a:lnTo>
                        <a:pt x="3249" y="8173"/>
                      </a:lnTo>
                      <a:lnTo>
                        <a:pt x="4087" y="8277"/>
                      </a:lnTo>
                      <a:lnTo>
                        <a:pt x="4925" y="8173"/>
                      </a:lnTo>
                      <a:lnTo>
                        <a:pt x="5763" y="7963"/>
                      </a:lnTo>
                      <a:lnTo>
                        <a:pt x="6392" y="7544"/>
                      </a:lnTo>
                      <a:lnTo>
                        <a:pt x="7021" y="7020"/>
                      </a:lnTo>
                      <a:lnTo>
                        <a:pt x="7544" y="6391"/>
                      </a:lnTo>
                      <a:lnTo>
                        <a:pt x="7964" y="5763"/>
                      </a:lnTo>
                      <a:lnTo>
                        <a:pt x="8173" y="4924"/>
                      </a:lnTo>
                      <a:lnTo>
                        <a:pt x="8278" y="4086"/>
                      </a:lnTo>
                      <a:lnTo>
                        <a:pt x="8173" y="3248"/>
                      </a:lnTo>
                      <a:lnTo>
                        <a:pt x="7964" y="2515"/>
                      </a:lnTo>
                      <a:lnTo>
                        <a:pt x="7544" y="1781"/>
                      </a:lnTo>
                      <a:lnTo>
                        <a:pt x="7021" y="1153"/>
                      </a:lnTo>
                      <a:lnTo>
                        <a:pt x="6392" y="629"/>
                      </a:lnTo>
                      <a:lnTo>
                        <a:pt x="5763" y="314"/>
                      </a:lnTo>
                      <a:lnTo>
                        <a:pt x="492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5" name="Google Shape;1815;p43"/>
                <p:cNvSpPr/>
                <p:nvPr/>
              </p:nvSpPr>
              <p:spPr>
                <a:xfrm>
                  <a:off x="7325409" y="2518995"/>
                  <a:ext cx="229449" cy="192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35" h="9849" extrusionOk="0">
                      <a:moveTo>
                        <a:pt x="10897" y="0"/>
                      </a:moveTo>
                      <a:lnTo>
                        <a:pt x="10687" y="105"/>
                      </a:lnTo>
                      <a:lnTo>
                        <a:pt x="210" y="8801"/>
                      </a:lnTo>
                      <a:lnTo>
                        <a:pt x="105" y="8906"/>
                      </a:lnTo>
                      <a:lnTo>
                        <a:pt x="0" y="9220"/>
                      </a:lnTo>
                      <a:lnTo>
                        <a:pt x="105" y="9430"/>
                      </a:lnTo>
                      <a:lnTo>
                        <a:pt x="210" y="9639"/>
                      </a:lnTo>
                      <a:lnTo>
                        <a:pt x="419" y="9849"/>
                      </a:lnTo>
                      <a:lnTo>
                        <a:pt x="838" y="9849"/>
                      </a:lnTo>
                      <a:lnTo>
                        <a:pt x="1048" y="9744"/>
                      </a:lnTo>
                      <a:lnTo>
                        <a:pt x="11525" y="1048"/>
                      </a:lnTo>
                      <a:lnTo>
                        <a:pt x="11630" y="943"/>
                      </a:lnTo>
                      <a:lnTo>
                        <a:pt x="11735" y="629"/>
                      </a:lnTo>
                      <a:lnTo>
                        <a:pt x="11735" y="419"/>
                      </a:lnTo>
                      <a:lnTo>
                        <a:pt x="11525" y="210"/>
                      </a:lnTo>
                      <a:lnTo>
                        <a:pt x="1142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6" name="Google Shape;1816;p43"/>
                <p:cNvSpPr/>
                <p:nvPr/>
              </p:nvSpPr>
              <p:spPr>
                <a:xfrm>
                  <a:off x="7294673" y="2656269"/>
                  <a:ext cx="86070" cy="86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2" h="4401" extrusionOk="0">
                      <a:moveTo>
                        <a:pt x="2201" y="0"/>
                      </a:moveTo>
                      <a:lnTo>
                        <a:pt x="1782" y="105"/>
                      </a:lnTo>
                      <a:lnTo>
                        <a:pt x="1363" y="210"/>
                      </a:lnTo>
                      <a:lnTo>
                        <a:pt x="1048" y="419"/>
                      </a:lnTo>
                      <a:lnTo>
                        <a:pt x="629" y="629"/>
                      </a:lnTo>
                      <a:lnTo>
                        <a:pt x="420" y="1048"/>
                      </a:lnTo>
                      <a:lnTo>
                        <a:pt x="210" y="1362"/>
                      </a:lnTo>
                      <a:lnTo>
                        <a:pt x="105" y="1781"/>
                      </a:lnTo>
                      <a:lnTo>
                        <a:pt x="1" y="2200"/>
                      </a:lnTo>
                      <a:lnTo>
                        <a:pt x="105" y="2619"/>
                      </a:lnTo>
                      <a:lnTo>
                        <a:pt x="210" y="3038"/>
                      </a:lnTo>
                      <a:lnTo>
                        <a:pt x="420" y="3458"/>
                      </a:lnTo>
                      <a:lnTo>
                        <a:pt x="629" y="3772"/>
                      </a:lnTo>
                      <a:lnTo>
                        <a:pt x="1048" y="4086"/>
                      </a:lnTo>
                      <a:lnTo>
                        <a:pt x="1363" y="4191"/>
                      </a:lnTo>
                      <a:lnTo>
                        <a:pt x="1782" y="4401"/>
                      </a:lnTo>
                      <a:lnTo>
                        <a:pt x="2620" y="4401"/>
                      </a:lnTo>
                      <a:lnTo>
                        <a:pt x="3039" y="4191"/>
                      </a:lnTo>
                      <a:lnTo>
                        <a:pt x="3458" y="4086"/>
                      </a:lnTo>
                      <a:lnTo>
                        <a:pt x="3772" y="3772"/>
                      </a:lnTo>
                      <a:lnTo>
                        <a:pt x="4087" y="3458"/>
                      </a:lnTo>
                      <a:lnTo>
                        <a:pt x="4192" y="3038"/>
                      </a:lnTo>
                      <a:lnTo>
                        <a:pt x="4401" y="2619"/>
                      </a:lnTo>
                      <a:lnTo>
                        <a:pt x="4401" y="2200"/>
                      </a:lnTo>
                      <a:lnTo>
                        <a:pt x="4401" y="1781"/>
                      </a:lnTo>
                      <a:lnTo>
                        <a:pt x="4192" y="1362"/>
                      </a:lnTo>
                      <a:lnTo>
                        <a:pt x="4087" y="1048"/>
                      </a:lnTo>
                      <a:lnTo>
                        <a:pt x="3772" y="629"/>
                      </a:lnTo>
                      <a:lnTo>
                        <a:pt x="3458" y="419"/>
                      </a:lnTo>
                      <a:lnTo>
                        <a:pt x="3039" y="210"/>
                      </a:lnTo>
                      <a:lnTo>
                        <a:pt x="2620" y="105"/>
                      </a:lnTo>
                      <a:lnTo>
                        <a:pt x="220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7" name="Google Shape;1817;p43"/>
                <p:cNvSpPr/>
                <p:nvPr/>
              </p:nvSpPr>
              <p:spPr>
                <a:xfrm>
                  <a:off x="7333602" y="2355088"/>
                  <a:ext cx="8212" cy="59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" h="3039" extrusionOk="0">
                      <a:moveTo>
                        <a:pt x="210" y="0"/>
                      </a:moveTo>
                      <a:lnTo>
                        <a:pt x="105" y="105"/>
                      </a:lnTo>
                      <a:lnTo>
                        <a:pt x="0" y="210"/>
                      </a:lnTo>
                      <a:lnTo>
                        <a:pt x="0" y="2829"/>
                      </a:lnTo>
                      <a:lnTo>
                        <a:pt x="105" y="2934"/>
                      </a:lnTo>
                      <a:lnTo>
                        <a:pt x="210" y="3039"/>
                      </a:lnTo>
                      <a:lnTo>
                        <a:pt x="419" y="2934"/>
                      </a:lnTo>
                      <a:lnTo>
                        <a:pt x="419" y="2829"/>
                      </a:lnTo>
                      <a:lnTo>
                        <a:pt x="419" y="210"/>
                      </a:lnTo>
                      <a:lnTo>
                        <a:pt x="419" y="105"/>
                      </a:lnTo>
                      <a:lnTo>
                        <a:pt x="21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8" name="Google Shape;1818;p43"/>
                <p:cNvSpPr/>
                <p:nvPr/>
              </p:nvSpPr>
              <p:spPr>
                <a:xfrm>
                  <a:off x="7333602" y="2990223"/>
                  <a:ext cx="8212" cy="59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" h="3039" extrusionOk="0">
                      <a:moveTo>
                        <a:pt x="210" y="0"/>
                      </a:moveTo>
                      <a:lnTo>
                        <a:pt x="105" y="105"/>
                      </a:lnTo>
                      <a:lnTo>
                        <a:pt x="0" y="210"/>
                      </a:lnTo>
                      <a:lnTo>
                        <a:pt x="0" y="2829"/>
                      </a:lnTo>
                      <a:lnTo>
                        <a:pt x="105" y="2934"/>
                      </a:lnTo>
                      <a:lnTo>
                        <a:pt x="210" y="3039"/>
                      </a:lnTo>
                      <a:lnTo>
                        <a:pt x="419" y="2934"/>
                      </a:lnTo>
                      <a:lnTo>
                        <a:pt x="419" y="2829"/>
                      </a:lnTo>
                      <a:lnTo>
                        <a:pt x="419" y="210"/>
                      </a:lnTo>
                      <a:lnTo>
                        <a:pt x="419" y="105"/>
                      </a:lnTo>
                      <a:lnTo>
                        <a:pt x="21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9" name="Google Shape;1819;p43"/>
                <p:cNvSpPr/>
                <p:nvPr/>
              </p:nvSpPr>
              <p:spPr>
                <a:xfrm>
                  <a:off x="7216835" y="2375562"/>
                  <a:ext cx="24597" cy="55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8" h="2830" extrusionOk="0">
                      <a:moveTo>
                        <a:pt x="105" y="1"/>
                      </a:moveTo>
                      <a:lnTo>
                        <a:pt x="0" y="106"/>
                      </a:lnTo>
                      <a:lnTo>
                        <a:pt x="0" y="315"/>
                      </a:lnTo>
                      <a:lnTo>
                        <a:pt x="943" y="2725"/>
                      </a:lnTo>
                      <a:lnTo>
                        <a:pt x="943" y="2830"/>
                      </a:lnTo>
                      <a:lnTo>
                        <a:pt x="1153" y="2830"/>
                      </a:lnTo>
                      <a:lnTo>
                        <a:pt x="1257" y="2725"/>
                      </a:lnTo>
                      <a:lnTo>
                        <a:pt x="1257" y="2620"/>
                      </a:lnTo>
                      <a:lnTo>
                        <a:pt x="419" y="210"/>
                      </a:lnTo>
                      <a:lnTo>
                        <a:pt x="314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0" name="Google Shape;1820;p43"/>
                <p:cNvSpPr/>
                <p:nvPr/>
              </p:nvSpPr>
              <p:spPr>
                <a:xfrm>
                  <a:off x="7433984" y="2973836"/>
                  <a:ext cx="24597" cy="55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8" h="2830" extrusionOk="0">
                      <a:moveTo>
                        <a:pt x="105" y="0"/>
                      </a:moveTo>
                      <a:lnTo>
                        <a:pt x="0" y="105"/>
                      </a:lnTo>
                      <a:lnTo>
                        <a:pt x="0" y="210"/>
                      </a:lnTo>
                      <a:lnTo>
                        <a:pt x="943" y="2620"/>
                      </a:lnTo>
                      <a:lnTo>
                        <a:pt x="943" y="2724"/>
                      </a:lnTo>
                      <a:lnTo>
                        <a:pt x="1048" y="2829"/>
                      </a:lnTo>
                      <a:lnTo>
                        <a:pt x="1153" y="2829"/>
                      </a:lnTo>
                      <a:lnTo>
                        <a:pt x="1258" y="2724"/>
                      </a:lnTo>
                      <a:lnTo>
                        <a:pt x="1258" y="2515"/>
                      </a:lnTo>
                      <a:lnTo>
                        <a:pt x="419" y="105"/>
                      </a:lnTo>
                      <a:lnTo>
                        <a:pt x="31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1" name="Google Shape;1821;p43"/>
                <p:cNvSpPr/>
                <p:nvPr/>
              </p:nvSpPr>
              <p:spPr>
                <a:xfrm>
                  <a:off x="7114399" y="2434988"/>
                  <a:ext cx="40982" cy="47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2411" extrusionOk="0">
                      <a:moveTo>
                        <a:pt x="210" y="0"/>
                      </a:moveTo>
                      <a:lnTo>
                        <a:pt x="0" y="105"/>
                      </a:lnTo>
                      <a:lnTo>
                        <a:pt x="0" y="210"/>
                      </a:lnTo>
                      <a:lnTo>
                        <a:pt x="0" y="419"/>
                      </a:lnTo>
                      <a:lnTo>
                        <a:pt x="1677" y="2410"/>
                      </a:lnTo>
                      <a:lnTo>
                        <a:pt x="1991" y="2410"/>
                      </a:lnTo>
                      <a:lnTo>
                        <a:pt x="2096" y="2201"/>
                      </a:lnTo>
                      <a:lnTo>
                        <a:pt x="1991" y="2096"/>
                      </a:lnTo>
                      <a:lnTo>
                        <a:pt x="315" y="105"/>
                      </a:lnTo>
                      <a:lnTo>
                        <a:pt x="21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2" name="Google Shape;1822;p43"/>
                <p:cNvSpPr/>
                <p:nvPr/>
              </p:nvSpPr>
              <p:spPr>
                <a:xfrm>
                  <a:off x="7522068" y="2922603"/>
                  <a:ext cx="41002" cy="47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7" h="2411" extrusionOk="0">
                      <a:moveTo>
                        <a:pt x="105" y="1"/>
                      </a:moveTo>
                      <a:lnTo>
                        <a:pt x="1" y="210"/>
                      </a:lnTo>
                      <a:lnTo>
                        <a:pt x="1" y="315"/>
                      </a:lnTo>
                      <a:lnTo>
                        <a:pt x="1677" y="2306"/>
                      </a:lnTo>
                      <a:lnTo>
                        <a:pt x="1887" y="2411"/>
                      </a:lnTo>
                      <a:lnTo>
                        <a:pt x="1991" y="2306"/>
                      </a:lnTo>
                      <a:lnTo>
                        <a:pt x="2096" y="2201"/>
                      </a:lnTo>
                      <a:lnTo>
                        <a:pt x="1991" y="1991"/>
                      </a:lnTo>
                      <a:lnTo>
                        <a:pt x="31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3" name="Google Shape;1823;p43"/>
                <p:cNvSpPr/>
                <p:nvPr/>
              </p:nvSpPr>
              <p:spPr>
                <a:xfrm>
                  <a:off x="7036542" y="2527188"/>
                  <a:ext cx="53300" cy="32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26" h="1677" extrusionOk="0">
                      <a:moveTo>
                        <a:pt x="210" y="0"/>
                      </a:moveTo>
                      <a:lnTo>
                        <a:pt x="106" y="105"/>
                      </a:lnTo>
                      <a:lnTo>
                        <a:pt x="1" y="210"/>
                      </a:lnTo>
                      <a:lnTo>
                        <a:pt x="106" y="419"/>
                      </a:lnTo>
                      <a:lnTo>
                        <a:pt x="2411" y="1677"/>
                      </a:lnTo>
                      <a:lnTo>
                        <a:pt x="2516" y="1677"/>
                      </a:lnTo>
                      <a:lnTo>
                        <a:pt x="2620" y="1572"/>
                      </a:lnTo>
                      <a:lnTo>
                        <a:pt x="2725" y="1467"/>
                      </a:lnTo>
                      <a:lnTo>
                        <a:pt x="2620" y="1257"/>
                      </a:lnTo>
                      <a:lnTo>
                        <a:pt x="31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4" name="Google Shape;1824;p43"/>
                <p:cNvSpPr/>
                <p:nvPr/>
              </p:nvSpPr>
              <p:spPr>
                <a:xfrm>
                  <a:off x="7587627" y="2844756"/>
                  <a:ext cx="51228" cy="32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1677" extrusionOk="0">
                      <a:moveTo>
                        <a:pt x="105" y="0"/>
                      </a:moveTo>
                      <a:lnTo>
                        <a:pt x="0" y="105"/>
                      </a:lnTo>
                      <a:lnTo>
                        <a:pt x="0" y="210"/>
                      </a:lnTo>
                      <a:lnTo>
                        <a:pt x="105" y="315"/>
                      </a:lnTo>
                      <a:lnTo>
                        <a:pt x="2305" y="1677"/>
                      </a:lnTo>
                      <a:lnTo>
                        <a:pt x="2410" y="1677"/>
                      </a:lnTo>
                      <a:lnTo>
                        <a:pt x="2620" y="1572"/>
                      </a:lnTo>
                      <a:lnTo>
                        <a:pt x="2620" y="1467"/>
                      </a:lnTo>
                      <a:lnTo>
                        <a:pt x="2515" y="1258"/>
                      </a:lnTo>
                      <a:lnTo>
                        <a:pt x="31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5" name="Google Shape;1825;p43"/>
                <p:cNvSpPr/>
                <p:nvPr/>
              </p:nvSpPr>
              <p:spPr>
                <a:xfrm>
                  <a:off x="6997632" y="2637829"/>
                  <a:ext cx="57367" cy="18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4" h="943" extrusionOk="0">
                      <a:moveTo>
                        <a:pt x="210" y="0"/>
                      </a:moveTo>
                      <a:lnTo>
                        <a:pt x="0" y="105"/>
                      </a:lnTo>
                      <a:lnTo>
                        <a:pt x="0" y="210"/>
                      </a:lnTo>
                      <a:lnTo>
                        <a:pt x="0" y="419"/>
                      </a:lnTo>
                      <a:lnTo>
                        <a:pt x="105" y="419"/>
                      </a:lnTo>
                      <a:lnTo>
                        <a:pt x="2620" y="943"/>
                      </a:lnTo>
                      <a:lnTo>
                        <a:pt x="2724" y="943"/>
                      </a:lnTo>
                      <a:lnTo>
                        <a:pt x="2829" y="838"/>
                      </a:lnTo>
                      <a:lnTo>
                        <a:pt x="2934" y="733"/>
                      </a:lnTo>
                      <a:lnTo>
                        <a:pt x="2829" y="629"/>
                      </a:lnTo>
                      <a:lnTo>
                        <a:pt x="2724" y="524"/>
                      </a:lnTo>
                      <a:lnTo>
                        <a:pt x="210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6" name="Google Shape;1826;p43"/>
                <p:cNvSpPr/>
                <p:nvPr/>
              </p:nvSpPr>
              <p:spPr>
                <a:xfrm>
                  <a:off x="7622450" y="2748449"/>
                  <a:ext cx="57387" cy="18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5" h="944" extrusionOk="0">
                      <a:moveTo>
                        <a:pt x="210" y="1"/>
                      </a:moveTo>
                      <a:lnTo>
                        <a:pt x="105" y="106"/>
                      </a:lnTo>
                      <a:lnTo>
                        <a:pt x="1" y="210"/>
                      </a:lnTo>
                      <a:lnTo>
                        <a:pt x="1" y="315"/>
                      </a:lnTo>
                      <a:lnTo>
                        <a:pt x="105" y="420"/>
                      </a:lnTo>
                      <a:lnTo>
                        <a:pt x="2725" y="839"/>
                      </a:lnTo>
                      <a:lnTo>
                        <a:pt x="2725" y="944"/>
                      </a:lnTo>
                      <a:lnTo>
                        <a:pt x="2829" y="839"/>
                      </a:lnTo>
                      <a:lnTo>
                        <a:pt x="2934" y="734"/>
                      </a:lnTo>
                      <a:lnTo>
                        <a:pt x="2934" y="525"/>
                      </a:lnTo>
                      <a:lnTo>
                        <a:pt x="2725" y="525"/>
                      </a:lnTo>
                      <a:lnTo>
                        <a:pt x="21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7" name="Google Shape;1827;p43"/>
                <p:cNvSpPr/>
                <p:nvPr/>
              </p:nvSpPr>
              <p:spPr>
                <a:xfrm>
                  <a:off x="6997632" y="2748449"/>
                  <a:ext cx="57367" cy="184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4" h="944" extrusionOk="0">
                      <a:moveTo>
                        <a:pt x="2620" y="1"/>
                      </a:moveTo>
                      <a:lnTo>
                        <a:pt x="105" y="525"/>
                      </a:lnTo>
                      <a:lnTo>
                        <a:pt x="0" y="525"/>
                      </a:lnTo>
                      <a:lnTo>
                        <a:pt x="0" y="734"/>
                      </a:lnTo>
                      <a:lnTo>
                        <a:pt x="0" y="839"/>
                      </a:lnTo>
                      <a:lnTo>
                        <a:pt x="105" y="944"/>
                      </a:lnTo>
                      <a:lnTo>
                        <a:pt x="210" y="839"/>
                      </a:lnTo>
                      <a:lnTo>
                        <a:pt x="2724" y="420"/>
                      </a:lnTo>
                      <a:lnTo>
                        <a:pt x="2829" y="315"/>
                      </a:lnTo>
                      <a:lnTo>
                        <a:pt x="2934" y="210"/>
                      </a:lnTo>
                      <a:lnTo>
                        <a:pt x="2829" y="106"/>
                      </a:lnTo>
                      <a:lnTo>
                        <a:pt x="2620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8" name="Google Shape;1828;p43"/>
                <p:cNvSpPr/>
                <p:nvPr/>
              </p:nvSpPr>
              <p:spPr>
                <a:xfrm>
                  <a:off x="7622450" y="2637829"/>
                  <a:ext cx="57387" cy="18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5" h="943" extrusionOk="0">
                      <a:moveTo>
                        <a:pt x="2725" y="0"/>
                      </a:moveTo>
                      <a:lnTo>
                        <a:pt x="105" y="524"/>
                      </a:lnTo>
                      <a:lnTo>
                        <a:pt x="1" y="629"/>
                      </a:lnTo>
                      <a:lnTo>
                        <a:pt x="1" y="733"/>
                      </a:lnTo>
                      <a:lnTo>
                        <a:pt x="1" y="838"/>
                      </a:lnTo>
                      <a:lnTo>
                        <a:pt x="210" y="943"/>
                      </a:lnTo>
                      <a:lnTo>
                        <a:pt x="2725" y="419"/>
                      </a:lnTo>
                      <a:lnTo>
                        <a:pt x="2934" y="419"/>
                      </a:lnTo>
                      <a:lnTo>
                        <a:pt x="2934" y="210"/>
                      </a:lnTo>
                      <a:lnTo>
                        <a:pt x="2829" y="105"/>
                      </a:lnTo>
                      <a:lnTo>
                        <a:pt x="272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9" name="Google Shape;1829;p43"/>
                <p:cNvSpPr/>
                <p:nvPr/>
              </p:nvSpPr>
              <p:spPr>
                <a:xfrm>
                  <a:off x="7036542" y="2844756"/>
                  <a:ext cx="53300" cy="32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26" h="1677" extrusionOk="0">
                      <a:moveTo>
                        <a:pt x="2411" y="0"/>
                      </a:moveTo>
                      <a:lnTo>
                        <a:pt x="106" y="1258"/>
                      </a:lnTo>
                      <a:lnTo>
                        <a:pt x="1" y="1467"/>
                      </a:lnTo>
                      <a:lnTo>
                        <a:pt x="106" y="1572"/>
                      </a:lnTo>
                      <a:lnTo>
                        <a:pt x="210" y="1677"/>
                      </a:lnTo>
                      <a:lnTo>
                        <a:pt x="315" y="1677"/>
                      </a:lnTo>
                      <a:lnTo>
                        <a:pt x="2620" y="315"/>
                      </a:lnTo>
                      <a:lnTo>
                        <a:pt x="2725" y="210"/>
                      </a:lnTo>
                      <a:lnTo>
                        <a:pt x="2620" y="105"/>
                      </a:lnTo>
                      <a:lnTo>
                        <a:pt x="2516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0" name="Google Shape;1830;p43"/>
                <p:cNvSpPr/>
                <p:nvPr/>
              </p:nvSpPr>
              <p:spPr>
                <a:xfrm>
                  <a:off x="7587627" y="2527188"/>
                  <a:ext cx="51228" cy="32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0" h="1677" extrusionOk="0">
                      <a:moveTo>
                        <a:pt x="2305" y="0"/>
                      </a:moveTo>
                      <a:lnTo>
                        <a:pt x="105" y="1257"/>
                      </a:lnTo>
                      <a:lnTo>
                        <a:pt x="0" y="1467"/>
                      </a:lnTo>
                      <a:lnTo>
                        <a:pt x="0" y="1572"/>
                      </a:lnTo>
                      <a:lnTo>
                        <a:pt x="210" y="1677"/>
                      </a:lnTo>
                      <a:lnTo>
                        <a:pt x="315" y="1677"/>
                      </a:lnTo>
                      <a:lnTo>
                        <a:pt x="2515" y="419"/>
                      </a:lnTo>
                      <a:lnTo>
                        <a:pt x="2620" y="210"/>
                      </a:lnTo>
                      <a:lnTo>
                        <a:pt x="2620" y="105"/>
                      </a:lnTo>
                      <a:lnTo>
                        <a:pt x="251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1" name="Google Shape;1831;p43"/>
                <p:cNvSpPr/>
                <p:nvPr/>
              </p:nvSpPr>
              <p:spPr>
                <a:xfrm>
                  <a:off x="7114399" y="2922603"/>
                  <a:ext cx="40982" cy="47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2411" extrusionOk="0">
                      <a:moveTo>
                        <a:pt x="1677" y="1"/>
                      </a:moveTo>
                      <a:lnTo>
                        <a:pt x="0" y="1991"/>
                      </a:lnTo>
                      <a:lnTo>
                        <a:pt x="0" y="2201"/>
                      </a:lnTo>
                      <a:lnTo>
                        <a:pt x="0" y="2306"/>
                      </a:lnTo>
                      <a:lnTo>
                        <a:pt x="210" y="2411"/>
                      </a:lnTo>
                      <a:lnTo>
                        <a:pt x="315" y="2306"/>
                      </a:lnTo>
                      <a:lnTo>
                        <a:pt x="1991" y="315"/>
                      </a:lnTo>
                      <a:lnTo>
                        <a:pt x="2096" y="210"/>
                      </a:lnTo>
                      <a:lnTo>
                        <a:pt x="1991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2" name="Google Shape;1832;p43"/>
                <p:cNvSpPr/>
                <p:nvPr/>
              </p:nvSpPr>
              <p:spPr>
                <a:xfrm>
                  <a:off x="7522068" y="2434988"/>
                  <a:ext cx="41002" cy="47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7" h="2411" extrusionOk="0">
                      <a:moveTo>
                        <a:pt x="1887" y="0"/>
                      </a:moveTo>
                      <a:lnTo>
                        <a:pt x="1677" y="105"/>
                      </a:lnTo>
                      <a:lnTo>
                        <a:pt x="1" y="2096"/>
                      </a:lnTo>
                      <a:lnTo>
                        <a:pt x="1" y="2201"/>
                      </a:lnTo>
                      <a:lnTo>
                        <a:pt x="105" y="2410"/>
                      </a:lnTo>
                      <a:lnTo>
                        <a:pt x="315" y="2410"/>
                      </a:lnTo>
                      <a:lnTo>
                        <a:pt x="1991" y="419"/>
                      </a:lnTo>
                      <a:lnTo>
                        <a:pt x="2096" y="210"/>
                      </a:lnTo>
                      <a:lnTo>
                        <a:pt x="1991" y="105"/>
                      </a:lnTo>
                      <a:lnTo>
                        <a:pt x="1887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3" name="Google Shape;1833;p43"/>
                <p:cNvSpPr/>
                <p:nvPr/>
              </p:nvSpPr>
              <p:spPr>
                <a:xfrm>
                  <a:off x="7216835" y="2973836"/>
                  <a:ext cx="24597" cy="55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8" h="2830" extrusionOk="0">
                      <a:moveTo>
                        <a:pt x="1048" y="0"/>
                      </a:moveTo>
                      <a:lnTo>
                        <a:pt x="943" y="105"/>
                      </a:lnTo>
                      <a:lnTo>
                        <a:pt x="0" y="2515"/>
                      </a:lnTo>
                      <a:lnTo>
                        <a:pt x="0" y="2724"/>
                      </a:lnTo>
                      <a:lnTo>
                        <a:pt x="105" y="2829"/>
                      </a:lnTo>
                      <a:lnTo>
                        <a:pt x="210" y="2829"/>
                      </a:lnTo>
                      <a:lnTo>
                        <a:pt x="314" y="2724"/>
                      </a:lnTo>
                      <a:lnTo>
                        <a:pt x="419" y="2620"/>
                      </a:lnTo>
                      <a:lnTo>
                        <a:pt x="1257" y="210"/>
                      </a:lnTo>
                      <a:lnTo>
                        <a:pt x="1257" y="105"/>
                      </a:lnTo>
                      <a:lnTo>
                        <a:pt x="1153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4" name="Google Shape;1834;p43"/>
                <p:cNvSpPr/>
                <p:nvPr/>
              </p:nvSpPr>
              <p:spPr>
                <a:xfrm>
                  <a:off x="7433984" y="2375562"/>
                  <a:ext cx="24597" cy="55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8" h="2830" extrusionOk="0">
                      <a:moveTo>
                        <a:pt x="1048" y="1"/>
                      </a:moveTo>
                      <a:lnTo>
                        <a:pt x="943" y="210"/>
                      </a:lnTo>
                      <a:lnTo>
                        <a:pt x="0" y="2620"/>
                      </a:lnTo>
                      <a:lnTo>
                        <a:pt x="0" y="2725"/>
                      </a:lnTo>
                      <a:lnTo>
                        <a:pt x="105" y="2830"/>
                      </a:lnTo>
                      <a:lnTo>
                        <a:pt x="315" y="2830"/>
                      </a:lnTo>
                      <a:lnTo>
                        <a:pt x="419" y="2725"/>
                      </a:lnTo>
                      <a:lnTo>
                        <a:pt x="1258" y="315"/>
                      </a:lnTo>
                      <a:lnTo>
                        <a:pt x="1258" y="106"/>
                      </a:lnTo>
                      <a:lnTo>
                        <a:pt x="1153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835" name="Google Shape;1835;p43"/>
                <p:cNvGrpSpPr/>
                <p:nvPr/>
              </p:nvGrpSpPr>
              <p:grpSpPr>
                <a:xfrm>
                  <a:off x="6065215" y="2920432"/>
                  <a:ext cx="455298" cy="47910"/>
                  <a:chOff x="6065215" y="2920432"/>
                  <a:chExt cx="455298" cy="47910"/>
                </a:xfrm>
              </p:grpSpPr>
              <p:sp>
                <p:nvSpPr>
                  <p:cNvPr id="1836" name="Google Shape;1836;p43"/>
                  <p:cNvSpPr/>
                  <p:nvPr/>
                </p:nvSpPr>
                <p:spPr>
                  <a:xfrm>
                    <a:off x="6065215" y="2920432"/>
                    <a:ext cx="35918" cy="479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37" h="2450" extrusionOk="0">
                        <a:moveTo>
                          <a:pt x="960" y="0"/>
                        </a:moveTo>
                        <a:cubicBezTo>
                          <a:pt x="813" y="0"/>
                          <a:pt x="680" y="27"/>
                          <a:pt x="562" y="80"/>
                        </a:cubicBezTo>
                        <a:cubicBezTo>
                          <a:pt x="443" y="133"/>
                          <a:pt x="342" y="208"/>
                          <a:pt x="259" y="304"/>
                        </a:cubicBezTo>
                        <a:cubicBezTo>
                          <a:pt x="177" y="401"/>
                          <a:pt x="113" y="517"/>
                          <a:pt x="68" y="653"/>
                        </a:cubicBezTo>
                        <a:cubicBezTo>
                          <a:pt x="23" y="789"/>
                          <a:pt x="1" y="940"/>
                          <a:pt x="1" y="1107"/>
                        </a:cubicBezTo>
                        <a:lnTo>
                          <a:pt x="1" y="1346"/>
                        </a:lnTo>
                        <a:cubicBezTo>
                          <a:pt x="1" y="1513"/>
                          <a:pt x="23" y="1664"/>
                          <a:pt x="67" y="1800"/>
                        </a:cubicBezTo>
                        <a:cubicBezTo>
                          <a:pt x="111" y="1935"/>
                          <a:pt x="174" y="2051"/>
                          <a:pt x="255" y="2148"/>
                        </a:cubicBezTo>
                        <a:cubicBezTo>
                          <a:pt x="337" y="2244"/>
                          <a:pt x="435" y="2319"/>
                          <a:pt x="549" y="2371"/>
                        </a:cubicBezTo>
                        <a:cubicBezTo>
                          <a:pt x="664" y="2423"/>
                          <a:pt x="792" y="2450"/>
                          <a:pt x="932" y="2450"/>
                        </a:cubicBezTo>
                        <a:cubicBezTo>
                          <a:pt x="1075" y="2450"/>
                          <a:pt x="1200" y="2430"/>
                          <a:pt x="1307" y="2390"/>
                        </a:cubicBezTo>
                        <a:cubicBezTo>
                          <a:pt x="1414" y="2350"/>
                          <a:pt x="1505" y="2295"/>
                          <a:pt x="1579" y="2224"/>
                        </a:cubicBezTo>
                        <a:cubicBezTo>
                          <a:pt x="1653" y="2154"/>
                          <a:pt x="1711" y="2071"/>
                          <a:pt x="1753" y="1974"/>
                        </a:cubicBezTo>
                        <a:cubicBezTo>
                          <a:pt x="1795" y="1877"/>
                          <a:pt x="1823" y="1773"/>
                          <a:pt x="1836" y="1660"/>
                        </a:cubicBezTo>
                        <a:lnTo>
                          <a:pt x="1520" y="1660"/>
                        </a:lnTo>
                        <a:cubicBezTo>
                          <a:pt x="1507" y="1744"/>
                          <a:pt x="1488" y="1820"/>
                          <a:pt x="1463" y="1886"/>
                        </a:cubicBezTo>
                        <a:cubicBezTo>
                          <a:pt x="1438" y="1952"/>
                          <a:pt x="1402" y="2007"/>
                          <a:pt x="1357" y="2053"/>
                        </a:cubicBezTo>
                        <a:cubicBezTo>
                          <a:pt x="1312" y="2098"/>
                          <a:pt x="1255" y="2132"/>
                          <a:pt x="1186" y="2157"/>
                        </a:cubicBezTo>
                        <a:cubicBezTo>
                          <a:pt x="1117" y="2181"/>
                          <a:pt x="1033" y="2193"/>
                          <a:pt x="932" y="2193"/>
                        </a:cubicBezTo>
                        <a:cubicBezTo>
                          <a:pt x="826" y="2193"/>
                          <a:pt x="735" y="2170"/>
                          <a:pt x="657" y="2126"/>
                        </a:cubicBezTo>
                        <a:cubicBezTo>
                          <a:pt x="580" y="2082"/>
                          <a:pt x="516" y="2021"/>
                          <a:pt x="466" y="1945"/>
                        </a:cubicBezTo>
                        <a:cubicBezTo>
                          <a:pt x="416" y="1868"/>
                          <a:pt x="378" y="1778"/>
                          <a:pt x="354" y="1675"/>
                        </a:cubicBezTo>
                        <a:cubicBezTo>
                          <a:pt x="329" y="1573"/>
                          <a:pt x="317" y="1463"/>
                          <a:pt x="317" y="1346"/>
                        </a:cubicBezTo>
                        <a:lnTo>
                          <a:pt x="317" y="1104"/>
                        </a:lnTo>
                        <a:cubicBezTo>
                          <a:pt x="317" y="978"/>
                          <a:pt x="330" y="863"/>
                          <a:pt x="358" y="759"/>
                        </a:cubicBezTo>
                        <a:cubicBezTo>
                          <a:pt x="385" y="655"/>
                          <a:pt x="426" y="566"/>
                          <a:pt x="480" y="492"/>
                        </a:cubicBezTo>
                        <a:cubicBezTo>
                          <a:pt x="534" y="419"/>
                          <a:pt x="601" y="361"/>
                          <a:pt x="681" y="320"/>
                        </a:cubicBezTo>
                        <a:cubicBezTo>
                          <a:pt x="761" y="280"/>
                          <a:pt x="854" y="259"/>
                          <a:pt x="960" y="259"/>
                        </a:cubicBezTo>
                        <a:cubicBezTo>
                          <a:pt x="1052" y="259"/>
                          <a:pt x="1130" y="272"/>
                          <a:pt x="1196" y="297"/>
                        </a:cubicBezTo>
                        <a:cubicBezTo>
                          <a:pt x="1261" y="322"/>
                          <a:pt x="1316" y="358"/>
                          <a:pt x="1360" y="405"/>
                        </a:cubicBezTo>
                        <a:cubicBezTo>
                          <a:pt x="1405" y="452"/>
                          <a:pt x="1439" y="508"/>
                          <a:pt x="1464" y="575"/>
                        </a:cubicBezTo>
                        <a:cubicBezTo>
                          <a:pt x="1489" y="642"/>
                          <a:pt x="1508" y="716"/>
                          <a:pt x="1520" y="799"/>
                        </a:cubicBezTo>
                        <a:lnTo>
                          <a:pt x="1836" y="799"/>
                        </a:lnTo>
                        <a:cubicBezTo>
                          <a:pt x="1824" y="681"/>
                          <a:pt x="1797" y="574"/>
                          <a:pt x="1754" y="476"/>
                        </a:cubicBezTo>
                        <a:cubicBezTo>
                          <a:pt x="1712" y="378"/>
                          <a:pt x="1654" y="294"/>
                          <a:pt x="1581" y="224"/>
                        </a:cubicBezTo>
                        <a:cubicBezTo>
                          <a:pt x="1509" y="153"/>
                          <a:pt x="1421" y="99"/>
                          <a:pt x="1317" y="59"/>
                        </a:cubicBezTo>
                        <a:cubicBezTo>
                          <a:pt x="1213" y="20"/>
                          <a:pt x="1094" y="0"/>
                          <a:pt x="960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37" name="Google Shape;1837;p43"/>
                  <p:cNvSpPr/>
                  <p:nvPr/>
                </p:nvSpPr>
                <p:spPr>
                  <a:xfrm>
                    <a:off x="6113901" y="2921077"/>
                    <a:ext cx="33865" cy="466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32" h="2384" extrusionOk="0">
                        <a:moveTo>
                          <a:pt x="790" y="259"/>
                        </a:moveTo>
                        <a:cubicBezTo>
                          <a:pt x="881" y="259"/>
                          <a:pt x="959" y="270"/>
                          <a:pt x="1024" y="292"/>
                        </a:cubicBezTo>
                        <a:cubicBezTo>
                          <a:pt x="1090" y="313"/>
                          <a:pt x="1144" y="345"/>
                          <a:pt x="1186" y="385"/>
                        </a:cubicBezTo>
                        <a:cubicBezTo>
                          <a:pt x="1229" y="425"/>
                          <a:pt x="1260" y="474"/>
                          <a:pt x="1280" y="530"/>
                        </a:cubicBezTo>
                        <a:cubicBezTo>
                          <a:pt x="1300" y="586"/>
                          <a:pt x="1311" y="648"/>
                          <a:pt x="1311" y="717"/>
                        </a:cubicBezTo>
                        <a:cubicBezTo>
                          <a:pt x="1311" y="779"/>
                          <a:pt x="1300" y="838"/>
                          <a:pt x="1279" y="892"/>
                        </a:cubicBezTo>
                        <a:cubicBezTo>
                          <a:pt x="1257" y="946"/>
                          <a:pt x="1225" y="993"/>
                          <a:pt x="1183" y="1032"/>
                        </a:cubicBezTo>
                        <a:cubicBezTo>
                          <a:pt x="1140" y="1072"/>
                          <a:pt x="1087" y="1104"/>
                          <a:pt x="1023" y="1127"/>
                        </a:cubicBezTo>
                        <a:cubicBezTo>
                          <a:pt x="959" y="1151"/>
                          <a:pt x="885" y="1163"/>
                          <a:pt x="800" y="1163"/>
                        </a:cubicBezTo>
                        <a:lnTo>
                          <a:pt x="317" y="1163"/>
                        </a:lnTo>
                        <a:lnTo>
                          <a:pt x="317" y="259"/>
                        </a:lnTo>
                        <a:close/>
                        <a:moveTo>
                          <a:pt x="1" y="0"/>
                        </a:moveTo>
                        <a:lnTo>
                          <a:pt x="1" y="2384"/>
                        </a:lnTo>
                        <a:lnTo>
                          <a:pt x="317" y="2384"/>
                        </a:lnTo>
                        <a:lnTo>
                          <a:pt x="317" y="1420"/>
                        </a:lnTo>
                        <a:lnTo>
                          <a:pt x="877" y="1420"/>
                        </a:lnTo>
                        <a:lnTo>
                          <a:pt x="1394" y="2384"/>
                        </a:lnTo>
                        <a:lnTo>
                          <a:pt x="1731" y="2384"/>
                        </a:lnTo>
                        <a:lnTo>
                          <a:pt x="1731" y="2364"/>
                        </a:lnTo>
                        <a:lnTo>
                          <a:pt x="1171" y="1352"/>
                        </a:lnTo>
                        <a:cubicBezTo>
                          <a:pt x="1314" y="1298"/>
                          <a:pt x="1426" y="1215"/>
                          <a:pt x="1506" y="1105"/>
                        </a:cubicBezTo>
                        <a:cubicBezTo>
                          <a:pt x="1586" y="995"/>
                          <a:pt x="1627" y="866"/>
                          <a:pt x="1627" y="717"/>
                        </a:cubicBezTo>
                        <a:cubicBezTo>
                          <a:pt x="1627" y="484"/>
                          <a:pt x="1554" y="306"/>
                          <a:pt x="1410" y="184"/>
                        </a:cubicBezTo>
                        <a:cubicBezTo>
                          <a:pt x="1265" y="61"/>
                          <a:pt x="1058" y="0"/>
                          <a:pt x="790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38" name="Google Shape;1838;p43"/>
                  <p:cNvSpPr/>
                  <p:nvPr/>
                </p:nvSpPr>
                <p:spPr>
                  <a:xfrm>
                    <a:off x="6159008" y="2921077"/>
                    <a:ext cx="29622" cy="466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5" h="2384" extrusionOk="0">
                        <a:moveTo>
                          <a:pt x="1" y="0"/>
                        </a:moveTo>
                        <a:lnTo>
                          <a:pt x="1" y="2384"/>
                        </a:lnTo>
                        <a:lnTo>
                          <a:pt x="1515" y="2384"/>
                        </a:lnTo>
                        <a:lnTo>
                          <a:pt x="1515" y="2127"/>
                        </a:lnTo>
                        <a:lnTo>
                          <a:pt x="315" y="2127"/>
                        </a:lnTo>
                        <a:lnTo>
                          <a:pt x="315" y="1282"/>
                        </a:lnTo>
                        <a:lnTo>
                          <a:pt x="1348" y="1282"/>
                        </a:lnTo>
                        <a:lnTo>
                          <a:pt x="1348" y="1025"/>
                        </a:lnTo>
                        <a:lnTo>
                          <a:pt x="315" y="1025"/>
                        </a:lnTo>
                        <a:lnTo>
                          <a:pt x="315" y="259"/>
                        </a:lnTo>
                        <a:lnTo>
                          <a:pt x="1499" y="259"/>
                        </a:lnTo>
                        <a:lnTo>
                          <a:pt x="149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39" name="Google Shape;1839;p43"/>
                  <p:cNvSpPr/>
                  <p:nvPr/>
                </p:nvSpPr>
                <p:spPr>
                  <a:xfrm>
                    <a:off x="6199990" y="2921077"/>
                    <a:ext cx="33709" cy="466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4" h="2384" extrusionOk="0">
                        <a:moveTo>
                          <a:pt x="673" y="259"/>
                        </a:moveTo>
                        <a:cubicBezTo>
                          <a:pt x="791" y="259"/>
                          <a:pt x="896" y="278"/>
                          <a:pt x="987" y="316"/>
                        </a:cubicBezTo>
                        <a:cubicBezTo>
                          <a:pt x="1079" y="354"/>
                          <a:pt x="1156" y="410"/>
                          <a:pt x="1220" y="484"/>
                        </a:cubicBezTo>
                        <a:cubicBezTo>
                          <a:pt x="1283" y="558"/>
                          <a:pt x="1331" y="648"/>
                          <a:pt x="1364" y="754"/>
                        </a:cubicBezTo>
                        <a:cubicBezTo>
                          <a:pt x="1397" y="860"/>
                          <a:pt x="1413" y="982"/>
                          <a:pt x="1413" y="1118"/>
                        </a:cubicBezTo>
                        <a:lnTo>
                          <a:pt x="1413" y="1264"/>
                        </a:lnTo>
                        <a:cubicBezTo>
                          <a:pt x="1413" y="1395"/>
                          <a:pt x="1397" y="1513"/>
                          <a:pt x="1365" y="1619"/>
                        </a:cubicBezTo>
                        <a:cubicBezTo>
                          <a:pt x="1332" y="1725"/>
                          <a:pt x="1284" y="1816"/>
                          <a:pt x="1220" y="1891"/>
                        </a:cubicBezTo>
                        <a:cubicBezTo>
                          <a:pt x="1155" y="1966"/>
                          <a:pt x="1075" y="2024"/>
                          <a:pt x="979" y="2065"/>
                        </a:cubicBezTo>
                        <a:cubicBezTo>
                          <a:pt x="883" y="2106"/>
                          <a:pt x="772" y="2127"/>
                          <a:pt x="645" y="2127"/>
                        </a:cubicBezTo>
                        <a:lnTo>
                          <a:pt x="314" y="2127"/>
                        </a:lnTo>
                        <a:lnTo>
                          <a:pt x="314" y="259"/>
                        </a:lnTo>
                        <a:close/>
                        <a:moveTo>
                          <a:pt x="0" y="0"/>
                        </a:moveTo>
                        <a:lnTo>
                          <a:pt x="0" y="2384"/>
                        </a:lnTo>
                        <a:lnTo>
                          <a:pt x="645" y="2384"/>
                        </a:lnTo>
                        <a:cubicBezTo>
                          <a:pt x="810" y="2384"/>
                          <a:pt x="959" y="2358"/>
                          <a:pt x="1092" y="2306"/>
                        </a:cubicBezTo>
                        <a:cubicBezTo>
                          <a:pt x="1225" y="2254"/>
                          <a:pt x="1338" y="2180"/>
                          <a:pt x="1432" y="2083"/>
                        </a:cubicBezTo>
                        <a:cubicBezTo>
                          <a:pt x="1525" y="1987"/>
                          <a:pt x="1597" y="1869"/>
                          <a:pt x="1648" y="1731"/>
                        </a:cubicBezTo>
                        <a:cubicBezTo>
                          <a:pt x="1699" y="1592"/>
                          <a:pt x="1724" y="1436"/>
                          <a:pt x="1724" y="1264"/>
                        </a:cubicBezTo>
                        <a:lnTo>
                          <a:pt x="1724" y="1123"/>
                        </a:lnTo>
                        <a:cubicBezTo>
                          <a:pt x="1724" y="951"/>
                          <a:pt x="1699" y="795"/>
                          <a:pt x="1648" y="657"/>
                        </a:cubicBezTo>
                        <a:cubicBezTo>
                          <a:pt x="1597" y="518"/>
                          <a:pt x="1526" y="400"/>
                          <a:pt x="1433" y="303"/>
                        </a:cubicBezTo>
                        <a:cubicBezTo>
                          <a:pt x="1341" y="206"/>
                          <a:pt x="1231" y="131"/>
                          <a:pt x="1102" y="79"/>
                        </a:cubicBezTo>
                        <a:cubicBezTo>
                          <a:pt x="973" y="26"/>
                          <a:pt x="830" y="0"/>
                          <a:pt x="673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0" name="Google Shape;1840;p43"/>
                  <p:cNvSpPr/>
                  <p:nvPr/>
                </p:nvSpPr>
                <p:spPr>
                  <a:xfrm>
                    <a:off x="6253701" y="2921077"/>
                    <a:ext cx="6159" cy="466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5" h="2384" extrusionOk="0">
                        <a:moveTo>
                          <a:pt x="0" y="0"/>
                        </a:moveTo>
                        <a:lnTo>
                          <a:pt x="0" y="2384"/>
                        </a:lnTo>
                        <a:lnTo>
                          <a:pt x="314" y="2384"/>
                        </a:lnTo>
                        <a:lnTo>
                          <a:pt x="314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1" name="Google Shape;1841;p43"/>
                  <p:cNvSpPr/>
                  <p:nvPr/>
                </p:nvSpPr>
                <p:spPr>
                  <a:xfrm>
                    <a:off x="6276030" y="2921077"/>
                    <a:ext cx="36074" cy="466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45" h="2384" extrusionOk="0">
                        <a:moveTo>
                          <a:pt x="1" y="0"/>
                        </a:moveTo>
                        <a:lnTo>
                          <a:pt x="1" y="259"/>
                        </a:lnTo>
                        <a:lnTo>
                          <a:pt x="765" y="259"/>
                        </a:lnTo>
                        <a:lnTo>
                          <a:pt x="765" y="2384"/>
                        </a:lnTo>
                        <a:lnTo>
                          <a:pt x="1078" y="2384"/>
                        </a:lnTo>
                        <a:lnTo>
                          <a:pt x="1078" y="259"/>
                        </a:lnTo>
                        <a:lnTo>
                          <a:pt x="1844" y="259"/>
                        </a:lnTo>
                        <a:lnTo>
                          <a:pt x="1844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2" name="Google Shape;1842;p43"/>
                  <p:cNvSpPr/>
                  <p:nvPr/>
                </p:nvSpPr>
                <p:spPr>
                  <a:xfrm>
                    <a:off x="6343838" y="2920432"/>
                    <a:ext cx="35898" cy="479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36" h="2450" extrusionOk="0">
                        <a:moveTo>
                          <a:pt x="960" y="0"/>
                        </a:moveTo>
                        <a:cubicBezTo>
                          <a:pt x="812" y="0"/>
                          <a:pt x="679" y="27"/>
                          <a:pt x="561" y="80"/>
                        </a:cubicBezTo>
                        <a:cubicBezTo>
                          <a:pt x="443" y="133"/>
                          <a:pt x="342" y="208"/>
                          <a:pt x="259" y="304"/>
                        </a:cubicBezTo>
                        <a:cubicBezTo>
                          <a:pt x="176" y="401"/>
                          <a:pt x="112" y="517"/>
                          <a:pt x="67" y="653"/>
                        </a:cubicBezTo>
                        <a:cubicBezTo>
                          <a:pt x="23" y="789"/>
                          <a:pt x="0" y="940"/>
                          <a:pt x="0" y="1107"/>
                        </a:cubicBezTo>
                        <a:lnTo>
                          <a:pt x="0" y="1346"/>
                        </a:lnTo>
                        <a:cubicBezTo>
                          <a:pt x="0" y="1513"/>
                          <a:pt x="22" y="1664"/>
                          <a:pt x="67" y="1800"/>
                        </a:cubicBezTo>
                        <a:cubicBezTo>
                          <a:pt x="111" y="1935"/>
                          <a:pt x="173" y="2051"/>
                          <a:pt x="255" y="2148"/>
                        </a:cubicBezTo>
                        <a:cubicBezTo>
                          <a:pt x="336" y="2244"/>
                          <a:pt x="434" y="2319"/>
                          <a:pt x="549" y="2371"/>
                        </a:cubicBezTo>
                        <a:cubicBezTo>
                          <a:pt x="663" y="2423"/>
                          <a:pt x="791" y="2450"/>
                          <a:pt x="932" y="2450"/>
                        </a:cubicBezTo>
                        <a:cubicBezTo>
                          <a:pt x="1075" y="2450"/>
                          <a:pt x="1200" y="2430"/>
                          <a:pt x="1307" y="2390"/>
                        </a:cubicBezTo>
                        <a:cubicBezTo>
                          <a:pt x="1414" y="2350"/>
                          <a:pt x="1504" y="2295"/>
                          <a:pt x="1578" y="2224"/>
                        </a:cubicBezTo>
                        <a:cubicBezTo>
                          <a:pt x="1653" y="2154"/>
                          <a:pt x="1711" y="2071"/>
                          <a:pt x="1753" y="1974"/>
                        </a:cubicBezTo>
                        <a:cubicBezTo>
                          <a:pt x="1795" y="1877"/>
                          <a:pt x="1822" y="1773"/>
                          <a:pt x="1835" y="1660"/>
                        </a:cubicBezTo>
                        <a:lnTo>
                          <a:pt x="1519" y="1660"/>
                        </a:lnTo>
                        <a:cubicBezTo>
                          <a:pt x="1506" y="1744"/>
                          <a:pt x="1487" y="1820"/>
                          <a:pt x="1462" y="1886"/>
                        </a:cubicBezTo>
                        <a:cubicBezTo>
                          <a:pt x="1437" y="1952"/>
                          <a:pt x="1402" y="2007"/>
                          <a:pt x="1357" y="2053"/>
                        </a:cubicBezTo>
                        <a:cubicBezTo>
                          <a:pt x="1311" y="2098"/>
                          <a:pt x="1254" y="2132"/>
                          <a:pt x="1185" y="2157"/>
                        </a:cubicBezTo>
                        <a:cubicBezTo>
                          <a:pt x="1117" y="2181"/>
                          <a:pt x="1032" y="2193"/>
                          <a:pt x="932" y="2193"/>
                        </a:cubicBezTo>
                        <a:cubicBezTo>
                          <a:pt x="826" y="2193"/>
                          <a:pt x="734" y="2170"/>
                          <a:pt x="657" y="2126"/>
                        </a:cubicBezTo>
                        <a:cubicBezTo>
                          <a:pt x="579" y="2082"/>
                          <a:pt x="515" y="2021"/>
                          <a:pt x="465" y="1945"/>
                        </a:cubicBezTo>
                        <a:cubicBezTo>
                          <a:pt x="415" y="1868"/>
                          <a:pt x="378" y="1778"/>
                          <a:pt x="353" y="1675"/>
                        </a:cubicBezTo>
                        <a:cubicBezTo>
                          <a:pt x="328" y="1573"/>
                          <a:pt x="316" y="1463"/>
                          <a:pt x="316" y="1346"/>
                        </a:cubicBezTo>
                        <a:lnTo>
                          <a:pt x="316" y="1104"/>
                        </a:lnTo>
                        <a:cubicBezTo>
                          <a:pt x="316" y="978"/>
                          <a:pt x="330" y="863"/>
                          <a:pt x="357" y="759"/>
                        </a:cubicBezTo>
                        <a:cubicBezTo>
                          <a:pt x="384" y="655"/>
                          <a:pt x="425" y="566"/>
                          <a:pt x="479" y="492"/>
                        </a:cubicBezTo>
                        <a:cubicBezTo>
                          <a:pt x="533" y="419"/>
                          <a:pt x="600" y="361"/>
                          <a:pt x="680" y="320"/>
                        </a:cubicBezTo>
                        <a:cubicBezTo>
                          <a:pt x="761" y="280"/>
                          <a:pt x="854" y="259"/>
                          <a:pt x="960" y="259"/>
                        </a:cubicBezTo>
                        <a:cubicBezTo>
                          <a:pt x="1051" y="259"/>
                          <a:pt x="1130" y="272"/>
                          <a:pt x="1195" y="297"/>
                        </a:cubicBezTo>
                        <a:cubicBezTo>
                          <a:pt x="1261" y="322"/>
                          <a:pt x="1316" y="358"/>
                          <a:pt x="1360" y="405"/>
                        </a:cubicBezTo>
                        <a:cubicBezTo>
                          <a:pt x="1404" y="452"/>
                          <a:pt x="1439" y="508"/>
                          <a:pt x="1464" y="575"/>
                        </a:cubicBezTo>
                        <a:cubicBezTo>
                          <a:pt x="1489" y="642"/>
                          <a:pt x="1507" y="716"/>
                          <a:pt x="1519" y="799"/>
                        </a:cubicBezTo>
                        <a:lnTo>
                          <a:pt x="1835" y="799"/>
                        </a:lnTo>
                        <a:cubicBezTo>
                          <a:pt x="1823" y="681"/>
                          <a:pt x="1796" y="574"/>
                          <a:pt x="1754" y="476"/>
                        </a:cubicBezTo>
                        <a:cubicBezTo>
                          <a:pt x="1711" y="378"/>
                          <a:pt x="1653" y="294"/>
                          <a:pt x="1581" y="224"/>
                        </a:cubicBezTo>
                        <a:cubicBezTo>
                          <a:pt x="1508" y="153"/>
                          <a:pt x="1420" y="99"/>
                          <a:pt x="1316" y="59"/>
                        </a:cubicBezTo>
                        <a:cubicBezTo>
                          <a:pt x="1213" y="20"/>
                          <a:pt x="1094" y="0"/>
                          <a:pt x="960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3" name="Google Shape;1843;p43"/>
                  <p:cNvSpPr/>
                  <p:nvPr/>
                </p:nvSpPr>
                <p:spPr>
                  <a:xfrm>
                    <a:off x="6388046" y="2921077"/>
                    <a:ext cx="81084" cy="466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47" h="2384" extrusionOk="0">
                        <a:moveTo>
                          <a:pt x="3205" y="259"/>
                        </a:moveTo>
                        <a:cubicBezTo>
                          <a:pt x="3296" y="259"/>
                          <a:pt x="3374" y="270"/>
                          <a:pt x="3439" y="292"/>
                        </a:cubicBezTo>
                        <a:cubicBezTo>
                          <a:pt x="3505" y="313"/>
                          <a:pt x="3559" y="345"/>
                          <a:pt x="3602" y="385"/>
                        </a:cubicBezTo>
                        <a:cubicBezTo>
                          <a:pt x="3644" y="425"/>
                          <a:pt x="3675" y="474"/>
                          <a:pt x="3696" y="530"/>
                        </a:cubicBezTo>
                        <a:cubicBezTo>
                          <a:pt x="3716" y="586"/>
                          <a:pt x="3726" y="648"/>
                          <a:pt x="3726" y="717"/>
                        </a:cubicBezTo>
                        <a:cubicBezTo>
                          <a:pt x="3726" y="779"/>
                          <a:pt x="3715" y="838"/>
                          <a:pt x="3694" y="892"/>
                        </a:cubicBezTo>
                        <a:cubicBezTo>
                          <a:pt x="3673" y="946"/>
                          <a:pt x="3641" y="993"/>
                          <a:pt x="3598" y="1032"/>
                        </a:cubicBezTo>
                        <a:cubicBezTo>
                          <a:pt x="3556" y="1072"/>
                          <a:pt x="3502" y="1104"/>
                          <a:pt x="3439" y="1127"/>
                        </a:cubicBezTo>
                        <a:cubicBezTo>
                          <a:pt x="3375" y="1151"/>
                          <a:pt x="3300" y="1163"/>
                          <a:pt x="3215" y="1163"/>
                        </a:cubicBezTo>
                        <a:lnTo>
                          <a:pt x="2732" y="1163"/>
                        </a:lnTo>
                        <a:lnTo>
                          <a:pt x="2732" y="259"/>
                        </a:lnTo>
                        <a:close/>
                        <a:moveTo>
                          <a:pt x="1048" y="388"/>
                        </a:moveTo>
                        <a:lnTo>
                          <a:pt x="1454" y="1503"/>
                        </a:lnTo>
                        <a:lnTo>
                          <a:pt x="643" y="1503"/>
                        </a:lnTo>
                        <a:lnTo>
                          <a:pt x="1048" y="388"/>
                        </a:lnTo>
                        <a:close/>
                        <a:moveTo>
                          <a:pt x="910" y="0"/>
                        </a:moveTo>
                        <a:lnTo>
                          <a:pt x="0" y="2384"/>
                        </a:lnTo>
                        <a:lnTo>
                          <a:pt x="324" y="2384"/>
                        </a:lnTo>
                        <a:lnTo>
                          <a:pt x="548" y="1762"/>
                        </a:lnTo>
                        <a:lnTo>
                          <a:pt x="1547" y="1762"/>
                        </a:lnTo>
                        <a:lnTo>
                          <a:pt x="1775" y="2384"/>
                        </a:lnTo>
                        <a:lnTo>
                          <a:pt x="2097" y="2384"/>
                        </a:lnTo>
                        <a:lnTo>
                          <a:pt x="1185" y="0"/>
                        </a:lnTo>
                        <a:close/>
                        <a:moveTo>
                          <a:pt x="2416" y="0"/>
                        </a:moveTo>
                        <a:lnTo>
                          <a:pt x="2416" y="2384"/>
                        </a:lnTo>
                        <a:lnTo>
                          <a:pt x="2732" y="2384"/>
                        </a:lnTo>
                        <a:lnTo>
                          <a:pt x="2732" y="1420"/>
                        </a:lnTo>
                        <a:lnTo>
                          <a:pt x="3292" y="1420"/>
                        </a:lnTo>
                        <a:lnTo>
                          <a:pt x="3809" y="2384"/>
                        </a:lnTo>
                        <a:lnTo>
                          <a:pt x="4147" y="2384"/>
                        </a:lnTo>
                        <a:lnTo>
                          <a:pt x="4147" y="2364"/>
                        </a:lnTo>
                        <a:lnTo>
                          <a:pt x="3587" y="1352"/>
                        </a:lnTo>
                        <a:cubicBezTo>
                          <a:pt x="3730" y="1298"/>
                          <a:pt x="3841" y="1215"/>
                          <a:pt x="3922" y="1105"/>
                        </a:cubicBezTo>
                        <a:cubicBezTo>
                          <a:pt x="4002" y="995"/>
                          <a:pt x="4042" y="866"/>
                          <a:pt x="4042" y="717"/>
                        </a:cubicBezTo>
                        <a:cubicBezTo>
                          <a:pt x="4042" y="484"/>
                          <a:pt x="3970" y="306"/>
                          <a:pt x="3825" y="184"/>
                        </a:cubicBezTo>
                        <a:cubicBezTo>
                          <a:pt x="3680" y="61"/>
                          <a:pt x="3474" y="0"/>
                          <a:pt x="3205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4" name="Google Shape;1844;p43"/>
                  <p:cNvSpPr/>
                  <p:nvPr/>
                </p:nvSpPr>
                <p:spPr>
                  <a:xfrm>
                    <a:off x="6486786" y="2921077"/>
                    <a:ext cx="33728" cy="466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5" h="2384" extrusionOk="0">
                        <a:moveTo>
                          <a:pt x="673" y="259"/>
                        </a:moveTo>
                        <a:cubicBezTo>
                          <a:pt x="791" y="259"/>
                          <a:pt x="896" y="278"/>
                          <a:pt x="988" y="316"/>
                        </a:cubicBezTo>
                        <a:cubicBezTo>
                          <a:pt x="1079" y="354"/>
                          <a:pt x="1157" y="410"/>
                          <a:pt x="1220" y="484"/>
                        </a:cubicBezTo>
                        <a:cubicBezTo>
                          <a:pt x="1283" y="558"/>
                          <a:pt x="1332" y="648"/>
                          <a:pt x="1364" y="754"/>
                        </a:cubicBezTo>
                        <a:cubicBezTo>
                          <a:pt x="1397" y="860"/>
                          <a:pt x="1413" y="982"/>
                          <a:pt x="1413" y="1118"/>
                        </a:cubicBezTo>
                        <a:lnTo>
                          <a:pt x="1413" y="1264"/>
                        </a:lnTo>
                        <a:cubicBezTo>
                          <a:pt x="1413" y="1395"/>
                          <a:pt x="1397" y="1513"/>
                          <a:pt x="1365" y="1619"/>
                        </a:cubicBezTo>
                        <a:cubicBezTo>
                          <a:pt x="1333" y="1725"/>
                          <a:pt x="1285" y="1816"/>
                          <a:pt x="1220" y="1891"/>
                        </a:cubicBezTo>
                        <a:cubicBezTo>
                          <a:pt x="1156" y="1966"/>
                          <a:pt x="1076" y="2024"/>
                          <a:pt x="980" y="2065"/>
                        </a:cubicBezTo>
                        <a:cubicBezTo>
                          <a:pt x="883" y="2106"/>
                          <a:pt x="772" y="2127"/>
                          <a:pt x="646" y="2127"/>
                        </a:cubicBezTo>
                        <a:lnTo>
                          <a:pt x="315" y="2127"/>
                        </a:lnTo>
                        <a:lnTo>
                          <a:pt x="315" y="259"/>
                        </a:lnTo>
                        <a:close/>
                        <a:moveTo>
                          <a:pt x="1" y="0"/>
                        </a:moveTo>
                        <a:lnTo>
                          <a:pt x="1" y="2384"/>
                        </a:lnTo>
                        <a:lnTo>
                          <a:pt x="646" y="2384"/>
                        </a:lnTo>
                        <a:cubicBezTo>
                          <a:pt x="810" y="2384"/>
                          <a:pt x="959" y="2358"/>
                          <a:pt x="1093" y="2306"/>
                        </a:cubicBezTo>
                        <a:cubicBezTo>
                          <a:pt x="1226" y="2254"/>
                          <a:pt x="1339" y="2180"/>
                          <a:pt x="1432" y="2083"/>
                        </a:cubicBezTo>
                        <a:cubicBezTo>
                          <a:pt x="1526" y="1987"/>
                          <a:pt x="1598" y="1869"/>
                          <a:pt x="1648" y="1731"/>
                        </a:cubicBezTo>
                        <a:cubicBezTo>
                          <a:pt x="1699" y="1592"/>
                          <a:pt x="1724" y="1436"/>
                          <a:pt x="1724" y="1264"/>
                        </a:cubicBezTo>
                        <a:lnTo>
                          <a:pt x="1724" y="1123"/>
                        </a:lnTo>
                        <a:cubicBezTo>
                          <a:pt x="1724" y="951"/>
                          <a:pt x="1699" y="795"/>
                          <a:pt x="1648" y="657"/>
                        </a:cubicBezTo>
                        <a:cubicBezTo>
                          <a:pt x="1598" y="518"/>
                          <a:pt x="1526" y="400"/>
                          <a:pt x="1434" y="303"/>
                        </a:cubicBezTo>
                        <a:cubicBezTo>
                          <a:pt x="1342" y="206"/>
                          <a:pt x="1231" y="131"/>
                          <a:pt x="1102" y="79"/>
                        </a:cubicBezTo>
                        <a:cubicBezTo>
                          <a:pt x="974" y="26"/>
                          <a:pt x="831" y="0"/>
                          <a:pt x="673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1845" name="Google Shape;1845;p43"/>
              <p:cNvGrpSpPr/>
              <p:nvPr/>
            </p:nvGrpSpPr>
            <p:grpSpPr>
              <a:xfrm>
                <a:off x="6917821" y="935788"/>
                <a:ext cx="711737" cy="711835"/>
                <a:chOff x="6998782" y="3853079"/>
                <a:chExt cx="957665" cy="957798"/>
              </a:xfrm>
            </p:grpSpPr>
            <p:grpSp>
              <p:nvGrpSpPr>
                <p:cNvPr id="1846" name="Google Shape;1846;p43"/>
                <p:cNvGrpSpPr/>
                <p:nvPr/>
              </p:nvGrpSpPr>
              <p:grpSpPr>
                <a:xfrm>
                  <a:off x="6998782" y="3853079"/>
                  <a:ext cx="957665" cy="957798"/>
                  <a:chOff x="5211251" y="5483994"/>
                  <a:chExt cx="539347" cy="539422"/>
                </a:xfrm>
              </p:grpSpPr>
              <p:sp>
                <p:nvSpPr>
                  <p:cNvPr id="1847" name="Google Shape;1847;p43"/>
                  <p:cNvSpPr/>
                  <p:nvPr/>
                </p:nvSpPr>
                <p:spPr>
                  <a:xfrm>
                    <a:off x="5211251" y="5483994"/>
                    <a:ext cx="539347" cy="539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812" h="17813" extrusionOk="0">
                        <a:moveTo>
                          <a:pt x="8172" y="1"/>
                        </a:moveTo>
                        <a:lnTo>
                          <a:pt x="7334" y="105"/>
                        </a:lnTo>
                        <a:lnTo>
                          <a:pt x="6601" y="315"/>
                        </a:lnTo>
                        <a:lnTo>
                          <a:pt x="5867" y="524"/>
                        </a:lnTo>
                        <a:lnTo>
                          <a:pt x="5134" y="839"/>
                        </a:lnTo>
                        <a:lnTo>
                          <a:pt x="4505" y="1153"/>
                        </a:lnTo>
                        <a:lnTo>
                          <a:pt x="3772" y="1572"/>
                        </a:lnTo>
                        <a:lnTo>
                          <a:pt x="3143" y="2096"/>
                        </a:lnTo>
                        <a:lnTo>
                          <a:pt x="2619" y="2620"/>
                        </a:lnTo>
                        <a:lnTo>
                          <a:pt x="2096" y="3144"/>
                        </a:lnTo>
                        <a:lnTo>
                          <a:pt x="1572" y="3773"/>
                        </a:lnTo>
                        <a:lnTo>
                          <a:pt x="1153" y="4401"/>
                        </a:lnTo>
                        <a:lnTo>
                          <a:pt x="838" y="5135"/>
                        </a:lnTo>
                        <a:lnTo>
                          <a:pt x="524" y="5868"/>
                        </a:lnTo>
                        <a:lnTo>
                          <a:pt x="314" y="6601"/>
                        </a:lnTo>
                        <a:lnTo>
                          <a:pt x="105" y="7335"/>
                        </a:lnTo>
                        <a:lnTo>
                          <a:pt x="0" y="8068"/>
                        </a:lnTo>
                        <a:lnTo>
                          <a:pt x="0" y="8906"/>
                        </a:lnTo>
                        <a:lnTo>
                          <a:pt x="0" y="9640"/>
                        </a:lnTo>
                        <a:lnTo>
                          <a:pt x="105" y="10478"/>
                        </a:lnTo>
                        <a:lnTo>
                          <a:pt x="314" y="11212"/>
                        </a:lnTo>
                        <a:lnTo>
                          <a:pt x="524" y="11945"/>
                        </a:lnTo>
                        <a:lnTo>
                          <a:pt x="838" y="12678"/>
                        </a:lnTo>
                        <a:lnTo>
                          <a:pt x="1153" y="13307"/>
                        </a:lnTo>
                        <a:lnTo>
                          <a:pt x="1572" y="14040"/>
                        </a:lnTo>
                        <a:lnTo>
                          <a:pt x="2096" y="14669"/>
                        </a:lnTo>
                        <a:lnTo>
                          <a:pt x="2619" y="15193"/>
                        </a:lnTo>
                        <a:lnTo>
                          <a:pt x="3143" y="15717"/>
                        </a:lnTo>
                        <a:lnTo>
                          <a:pt x="3772" y="16136"/>
                        </a:lnTo>
                        <a:lnTo>
                          <a:pt x="4505" y="16555"/>
                        </a:lnTo>
                        <a:lnTo>
                          <a:pt x="5134" y="16974"/>
                        </a:lnTo>
                        <a:lnTo>
                          <a:pt x="5867" y="17288"/>
                        </a:lnTo>
                        <a:lnTo>
                          <a:pt x="6601" y="17498"/>
                        </a:lnTo>
                        <a:lnTo>
                          <a:pt x="7334" y="17708"/>
                        </a:lnTo>
                        <a:lnTo>
                          <a:pt x="8172" y="17812"/>
                        </a:lnTo>
                        <a:lnTo>
                          <a:pt x="9639" y="17812"/>
                        </a:lnTo>
                        <a:lnTo>
                          <a:pt x="10478" y="17708"/>
                        </a:lnTo>
                        <a:lnTo>
                          <a:pt x="11211" y="17498"/>
                        </a:lnTo>
                        <a:lnTo>
                          <a:pt x="11944" y="17288"/>
                        </a:lnTo>
                        <a:lnTo>
                          <a:pt x="12678" y="16974"/>
                        </a:lnTo>
                        <a:lnTo>
                          <a:pt x="13411" y="16555"/>
                        </a:lnTo>
                        <a:lnTo>
                          <a:pt x="14040" y="16136"/>
                        </a:lnTo>
                        <a:lnTo>
                          <a:pt x="14669" y="15717"/>
                        </a:lnTo>
                        <a:lnTo>
                          <a:pt x="15192" y="15193"/>
                        </a:lnTo>
                        <a:lnTo>
                          <a:pt x="15716" y="14564"/>
                        </a:lnTo>
                        <a:lnTo>
                          <a:pt x="16240" y="14040"/>
                        </a:lnTo>
                        <a:lnTo>
                          <a:pt x="16659" y="13307"/>
                        </a:lnTo>
                        <a:lnTo>
                          <a:pt x="16974" y="12678"/>
                        </a:lnTo>
                        <a:lnTo>
                          <a:pt x="17288" y="11945"/>
                        </a:lnTo>
                        <a:lnTo>
                          <a:pt x="17497" y="11212"/>
                        </a:lnTo>
                        <a:lnTo>
                          <a:pt x="17707" y="10478"/>
                        </a:lnTo>
                        <a:lnTo>
                          <a:pt x="17812" y="9640"/>
                        </a:lnTo>
                        <a:lnTo>
                          <a:pt x="17812" y="8906"/>
                        </a:lnTo>
                        <a:lnTo>
                          <a:pt x="17812" y="8173"/>
                        </a:lnTo>
                        <a:lnTo>
                          <a:pt x="17707" y="7335"/>
                        </a:lnTo>
                        <a:lnTo>
                          <a:pt x="17497" y="6601"/>
                        </a:lnTo>
                        <a:lnTo>
                          <a:pt x="17288" y="5868"/>
                        </a:lnTo>
                        <a:lnTo>
                          <a:pt x="16974" y="5135"/>
                        </a:lnTo>
                        <a:lnTo>
                          <a:pt x="16659" y="4401"/>
                        </a:lnTo>
                        <a:lnTo>
                          <a:pt x="16240" y="3773"/>
                        </a:lnTo>
                        <a:lnTo>
                          <a:pt x="15716" y="3144"/>
                        </a:lnTo>
                        <a:lnTo>
                          <a:pt x="15192" y="2620"/>
                        </a:lnTo>
                        <a:lnTo>
                          <a:pt x="14669" y="2096"/>
                        </a:lnTo>
                        <a:lnTo>
                          <a:pt x="14040" y="1572"/>
                        </a:lnTo>
                        <a:lnTo>
                          <a:pt x="13411" y="1153"/>
                        </a:lnTo>
                        <a:lnTo>
                          <a:pt x="12678" y="839"/>
                        </a:lnTo>
                        <a:lnTo>
                          <a:pt x="11944" y="524"/>
                        </a:lnTo>
                        <a:lnTo>
                          <a:pt x="11211" y="315"/>
                        </a:lnTo>
                        <a:lnTo>
                          <a:pt x="10478" y="105"/>
                        </a:lnTo>
                        <a:lnTo>
                          <a:pt x="9639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8" name="Google Shape;1848;p43"/>
                  <p:cNvSpPr/>
                  <p:nvPr/>
                </p:nvSpPr>
                <p:spPr>
                  <a:xfrm>
                    <a:off x="5211251" y="5483994"/>
                    <a:ext cx="539347" cy="539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812" h="17813" extrusionOk="0">
                        <a:moveTo>
                          <a:pt x="8172" y="1"/>
                        </a:moveTo>
                        <a:lnTo>
                          <a:pt x="8172" y="4506"/>
                        </a:lnTo>
                        <a:lnTo>
                          <a:pt x="6601" y="315"/>
                        </a:lnTo>
                        <a:lnTo>
                          <a:pt x="5867" y="524"/>
                        </a:lnTo>
                        <a:lnTo>
                          <a:pt x="5134" y="839"/>
                        </a:lnTo>
                        <a:lnTo>
                          <a:pt x="6706" y="5030"/>
                        </a:lnTo>
                        <a:lnTo>
                          <a:pt x="3772" y="1572"/>
                        </a:lnTo>
                        <a:lnTo>
                          <a:pt x="3143" y="2096"/>
                        </a:lnTo>
                        <a:lnTo>
                          <a:pt x="2619" y="2620"/>
                        </a:lnTo>
                        <a:lnTo>
                          <a:pt x="5448" y="5973"/>
                        </a:lnTo>
                        <a:lnTo>
                          <a:pt x="1572" y="3773"/>
                        </a:lnTo>
                        <a:lnTo>
                          <a:pt x="1153" y="4401"/>
                        </a:lnTo>
                        <a:lnTo>
                          <a:pt x="838" y="5135"/>
                        </a:lnTo>
                        <a:lnTo>
                          <a:pt x="4715" y="7335"/>
                        </a:lnTo>
                        <a:lnTo>
                          <a:pt x="314" y="6601"/>
                        </a:lnTo>
                        <a:lnTo>
                          <a:pt x="105" y="7335"/>
                        </a:lnTo>
                        <a:lnTo>
                          <a:pt x="0" y="8068"/>
                        </a:lnTo>
                        <a:lnTo>
                          <a:pt x="4401" y="8906"/>
                        </a:lnTo>
                        <a:lnTo>
                          <a:pt x="0" y="9640"/>
                        </a:lnTo>
                        <a:lnTo>
                          <a:pt x="105" y="10478"/>
                        </a:lnTo>
                        <a:lnTo>
                          <a:pt x="314" y="11212"/>
                        </a:lnTo>
                        <a:lnTo>
                          <a:pt x="4715" y="10478"/>
                        </a:lnTo>
                        <a:lnTo>
                          <a:pt x="838" y="12678"/>
                        </a:lnTo>
                        <a:lnTo>
                          <a:pt x="1153" y="13307"/>
                        </a:lnTo>
                        <a:lnTo>
                          <a:pt x="1572" y="14040"/>
                        </a:lnTo>
                        <a:lnTo>
                          <a:pt x="5448" y="11735"/>
                        </a:lnTo>
                        <a:lnTo>
                          <a:pt x="2619" y="15193"/>
                        </a:lnTo>
                        <a:lnTo>
                          <a:pt x="3143" y="15717"/>
                        </a:lnTo>
                        <a:lnTo>
                          <a:pt x="3772" y="16136"/>
                        </a:lnTo>
                        <a:lnTo>
                          <a:pt x="6706" y="12783"/>
                        </a:lnTo>
                        <a:lnTo>
                          <a:pt x="5134" y="16974"/>
                        </a:lnTo>
                        <a:lnTo>
                          <a:pt x="5867" y="17288"/>
                        </a:lnTo>
                        <a:lnTo>
                          <a:pt x="6601" y="17498"/>
                        </a:lnTo>
                        <a:lnTo>
                          <a:pt x="8172" y="13307"/>
                        </a:lnTo>
                        <a:lnTo>
                          <a:pt x="8172" y="17812"/>
                        </a:lnTo>
                        <a:lnTo>
                          <a:pt x="9639" y="17812"/>
                        </a:lnTo>
                        <a:lnTo>
                          <a:pt x="9639" y="13307"/>
                        </a:lnTo>
                        <a:lnTo>
                          <a:pt x="11211" y="17498"/>
                        </a:lnTo>
                        <a:lnTo>
                          <a:pt x="11944" y="17288"/>
                        </a:lnTo>
                        <a:lnTo>
                          <a:pt x="12678" y="16974"/>
                        </a:lnTo>
                        <a:lnTo>
                          <a:pt x="11211" y="12783"/>
                        </a:lnTo>
                        <a:lnTo>
                          <a:pt x="14040" y="16136"/>
                        </a:lnTo>
                        <a:lnTo>
                          <a:pt x="14669" y="15717"/>
                        </a:lnTo>
                        <a:lnTo>
                          <a:pt x="15192" y="15193"/>
                        </a:lnTo>
                        <a:lnTo>
                          <a:pt x="12363" y="11735"/>
                        </a:lnTo>
                        <a:lnTo>
                          <a:pt x="16240" y="14040"/>
                        </a:lnTo>
                        <a:lnTo>
                          <a:pt x="16659" y="13307"/>
                        </a:lnTo>
                        <a:lnTo>
                          <a:pt x="16974" y="12678"/>
                        </a:lnTo>
                        <a:lnTo>
                          <a:pt x="13097" y="10478"/>
                        </a:lnTo>
                        <a:lnTo>
                          <a:pt x="17497" y="11212"/>
                        </a:lnTo>
                        <a:lnTo>
                          <a:pt x="17707" y="10478"/>
                        </a:lnTo>
                        <a:lnTo>
                          <a:pt x="17812" y="9640"/>
                        </a:lnTo>
                        <a:lnTo>
                          <a:pt x="13411" y="8906"/>
                        </a:lnTo>
                        <a:lnTo>
                          <a:pt x="17812" y="8173"/>
                        </a:lnTo>
                        <a:lnTo>
                          <a:pt x="17707" y="7335"/>
                        </a:lnTo>
                        <a:lnTo>
                          <a:pt x="17497" y="6601"/>
                        </a:lnTo>
                        <a:lnTo>
                          <a:pt x="13097" y="7335"/>
                        </a:lnTo>
                        <a:lnTo>
                          <a:pt x="16974" y="5135"/>
                        </a:lnTo>
                        <a:lnTo>
                          <a:pt x="16659" y="4401"/>
                        </a:lnTo>
                        <a:lnTo>
                          <a:pt x="16240" y="3773"/>
                        </a:lnTo>
                        <a:lnTo>
                          <a:pt x="12363" y="5973"/>
                        </a:lnTo>
                        <a:lnTo>
                          <a:pt x="15192" y="2620"/>
                        </a:lnTo>
                        <a:lnTo>
                          <a:pt x="14669" y="2096"/>
                        </a:lnTo>
                        <a:lnTo>
                          <a:pt x="14040" y="1572"/>
                        </a:lnTo>
                        <a:lnTo>
                          <a:pt x="11211" y="5030"/>
                        </a:lnTo>
                        <a:lnTo>
                          <a:pt x="12678" y="839"/>
                        </a:lnTo>
                        <a:lnTo>
                          <a:pt x="11944" y="524"/>
                        </a:lnTo>
                        <a:lnTo>
                          <a:pt x="11211" y="315"/>
                        </a:lnTo>
                        <a:lnTo>
                          <a:pt x="9639" y="4506"/>
                        </a:lnTo>
                        <a:lnTo>
                          <a:pt x="9639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9" name="Google Shape;1849;p43"/>
                  <p:cNvSpPr/>
                  <p:nvPr/>
                </p:nvSpPr>
                <p:spPr>
                  <a:xfrm>
                    <a:off x="5265180" y="5537927"/>
                    <a:ext cx="431490" cy="4315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50" h="14251" extrusionOk="0">
                        <a:moveTo>
                          <a:pt x="7125" y="1"/>
                        </a:moveTo>
                        <a:lnTo>
                          <a:pt x="6391" y="106"/>
                        </a:lnTo>
                        <a:lnTo>
                          <a:pt x="5658" y="210"/>
                        </a:lnTo>
                        <a:lnTo>
                          <a:pt x="5029" y="315"/>
                        </a:lnTo>
                        <a:lnTo>
                          <a:pt x="4401" y="629"/>
                        </a:lnTo>
                        <a:lnTo>
                          <a:pt x="3772" y="839"/>
                        </a:lnTo>
                        <a:lnTo>
                          <a:pt x="3143" y="1258"/>
                        </a:lnTo>
                        <a:lnTo>
                          <a:pt x="2620" y="1677"/>
                        </a:lnTo>
                        <a:lnTo>
                          <a:pt x="2096" y="2096"/>
                        </a:lnTo>
                        <a:lnTo>
                          <a:pt x="1677" y="2620"/>
                        </a:lnTo>
                        <a:lnTo>
                          <a:pt x="1258" y="3144"/>
                        </a:lnTo>
                        <a:lnTo>
                          <a:pt x="943" y="3773"/>
                        </a:lnTo>
                        <a:lnTo>
                          <a:pt x="629" y="4401"/>
                        </a:lnTo>
                        <a:lnTo>
                          <a:pt x="315" y="5030"/>
                        </a:lnTo>
                        <a:lnTo>
                          <a:pt x="210" y="5659"/>
                        </a:lnTo>
                        <a:lnTo>
                          <a:pt x="105" y="6392"/>
                        </a:lnTo>
                        <a:lnTo>
                          <a:pt x="0" y="7125"/>
                        </a:lnTo>
                        <a:lnTo>
                          <a:pt x="105" y="7859"/>
                        </a:lnTo>
                        <a:lnTo>
                          <a:pt x="210" y="8592"/>
                        </a:lnTo>
                        <a:lnTo>
                          <a:pt x="315" y="9221"/>
                        </a:lnTo>
                        <a:lnTo>
                          <a:pt x="629" y="9850"/>
                        </a:lnTo>
                        <a:lnTo>
                          <a:pt x="943" y="10478"/>
                        </a:lnTo>
                        <a:lnTo>
                          <a:pt x="1258" y="11107"/>
                        </a:lnTo>
                        <a:lnTo>
                          <a:pt x="1677" y="11631"/>
                        </a:lnTo>
                        <a:lnTo>
                          <a:pt x="2096" y="12155"/>
                        </a:lnTo>
                        <a:lnTo>
                          <a:pt x="2620" y="12574"/>
                        </a:lnTo>
                        <a:lnTo>
                          <a:pt x="3143" y="12993"/>
                        </a:lnTo>
                        <a:lnTo>
                          <a:pt x="3772" y="13307"/>
                        </a:lnTo>
                        <a:lnTo>
                          <a:pt x="4401" y="13622"/>
                        </a:lnTo>
                        <a:lnTo>
                          <a:pt x="5029" y="13831"/>
                        </a:lnTo>
                        <a:lnTo>
                          <a:pt x="5658" y="14041"/>
                        </a:lnTo>
                        <a:lnTo>
                          <a:pt x="6391" y="14145"/>
                        </a:lnTo>
                        <a:lnTo>
                          <a:pt x="7125" y="14250"/>
                        </a:lnTo>
                        <a:lnTo>
                          <a:pt x="7858" y="14145"/>
                        </a:lnTo>
                        <a:lnTo>
                          <a:pt x="8592" y="14041"/>
                        </a:lnTo>
                        <a:lnTo>
                          <a:pt x="9220" y="13831"/>
                        </a:lnTo>
                        <a:lnTo>
                          <a:pt x="9849" y="13622"/>
                        </a:lnTo>
                        <a:lnTo>
                          <a:pt x="10478" y="13307"/>
                        </a:lnTo>
                        <a:lnTo>
                          <a:pt x="11106" y="12993"/>
                        </a:lnTo>
                        <a:lnTo>
                          <a:pt x="11630" y="12574"/>
                        </a:lnTo>
                        <a:lnTo>
                          <a:pt x="12154" y="12155"/>
                        </a:lnTo>
                        <a:lnTo>
                          <a:pt x="12573" y="11631"/>
                        </a:lnTo>
                        <a:lnTo>
                          <a:pt x="12992" y="11107"/>
                        </a:lnTo>
                        <a:lnTo>
                          <a:pt x="13411" y="10478"/>
                        </a:lnTo>
                        <a:lnTo>
                          <a:pt x="13621" y="9850"/>
                        </a:lnTo>
                        <a:lnTo>
                          <a:pt x="13935" y="9221"/>
                        </a:lnTo>
                        <a:lnTo>
                          <a:pt x="14040" y="8592"/>
                        </a:lnTo>
                        <a:lnTo>
                          <a:pt x="14145" y="7859"/>
                        </a:lnTo>
                        <a:lnTo>
                          <a:pt x="14250" y="7125"/>
                        </a:lnTo>
                        <a:lnTo>
                          <a:pt x="14145" y="6392"/>
                        </a:lnTo>
                        <a:lnTo>
                          <a:pt x="14040" y="5659"/>
                        </a:lnTo>
                        <a:lnTo>
                          <a:pt x="13935" y="5030"/>
                        </a:lnTo>
                        <a:lnTo>
                          <a:pt x="13621" y="4401"/>
                        </a:lnTo>
                        <a:lnTo>
                          <a:pt x="13411" y="3773"/>
                        </a:lnTo>
                        <a:lnTo>
                          <a:pt x="12992" y="3144"/>
                        </a:lnTo>
                        <a:lnTo>
                          <a:pt x="12573" y="2620"/>
                        </a:lnTo>
                        <a:lnTo>
                          <a:pt x="12154" y="2096"/>
                        </a:lnTo>
                        <a:lnTo>
                          <a:pt x="11630" y="1677"/>
                        </a:lnTo>
                        <a:lnTo>
                          <a:pt x="11106" y="1258"/>
                        </a:lnTo>
                        <a:lnTo>
                          <a:pt x="10478" y="839"/>
                        </a:lnTo>
                        <a:lnTo>
                          <a:pt x="9849" y="629"/>
                        </a:lnTo>
                        <a:lnTo>
                          <a:pt x="9220" y="315"/>
                        </a:lnTo>
                        <a:lnTo>
                          <a:pt x="8592" y="210"/>
                        </a:lnTo>
                        <a:lnTo>
                          <a:pt x="7858" y="106"/>
                        </a:lnTo>
                        <a:lnTo>
                          <a:pt x="7125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0" name="Google Shape;1850;p43"/>
                  <p:cNvSpPr/>
                  <p:nvPr/>
                </p:nvSpPr>
                <p:spPr>
                  <a:xfrm>
                    <a:off x="5290554" y="5563304"/>
                    <a:ext cx="380741" cy="3807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74" h="12574" extrusionOk="0">
                        <a:moveTo>
                          <a:pt x="5658" y="1"/>
                        </a:moveTo>
                        <a:lnTo>
                          <a:pt x="5030" y="106"/>
                        </a:lnTo>
                        <a:lnTo>
                          <a:pt x="3877" y="525"/>
                        </a:lnTo>
                        <a:lnTo>
                          <a:pt x="2725" y="1049"/>
                        </a:lnTo>
                        <a:lnTo>
                          <a:pt x="1886" y="1782"/>
                        </a:lnTo>
                        <a:lnTo>
                          <a:pt x="1048" y="2725"/>
                        </a:lnTo>
                        <a:lnTo>
                          <a:pt x="524" y="3773"/>
                        </a:lnTo>
                        <a:lnTo>
                          <a:pt x="105" y="5030"/>
                        </a:lnTo>
                        <a:lnTo>
                          <a:pt x="0" y="5659"/>
                        </a:lnTo>
                        <a:lnTo>
                          <a:pt x="0" y="6287"/>
                        </a:lnTo>
                        <a:lnTo>
                          <a:pt x="0" y="6916"/>
                        </a:lnTo>
                        <a:lnTo>
                          <a:pt x="105" y="7545"/>
                        </a:lnTo>
                        <a:lnTo>
                          <a:pt x="524" y="8697"/>
                        </a:lnTo>
                        <a:lnTo>
                          <a:pt x="1048" y="9745"/>
                        </a:lnTo>
                        <a:lnTo>
                          <a:pt x="1886" y="10688"/>
                        </a:lnTo>
                        <a:lnTo>
                          <a:pt x="2725" y="11526"/>
                        </a:lnTo>
                        <a:lnTo>
                          <a:pt x="3877" y="12050"/>
                        </a:lnTo>
                        <a:lnTo>
                          <a:pt x="5030" y="12469"/>
                        </a:lnTo>
                        <a:lnTo>
                          <a:pt x="5658" y="12574"/>
                        </a:lnTo>
                        <a:lnTo>
                          <a:pt x="6916" y="12574"/>
                        </a:lnTo>
                        <a:lnTo>
                          <a:pt x="7544" y="12469"/>
                        </a:lnTo>
                        <a:lnTo>
                          <a:pt x="8697" y="12050"/>
                        </a:lnTo>
                        <a:lnTo>
                          <a:pt x="9849" y="11526"/>
                        </a:lnTo>
                        <a:lnTo>
                          <a:pt x="10792" y="10688"/>
                        </a:lnTo>
                        <a:lnTo>
                          <a:pt x="11526" y="9745"/>
                        </a:lnTo>
                        <a:lnTo>
                          <a:pt x="12050" y="8697"/>
                        </a:lnTo>
                        <a:lnTo>
                          <a:pt x="12469" y="7545"/>
                        </a:lnTo>
                        <a:lnTo>
                          <a:pt x="12573" y="6916"/>
                        </a:lnTo>
                        <a:lnTo>
                          <a:pt x="12573" y="6287"/>
                        </a:lnTo>
                        <a:lnTo>
                          <a:pt x="12573" y="5659"/>
                        </a:lnTo>
                        <a:lnTo>
                          <a:pt x="12469" y="5030"/>
                        </a:lnTo>
                        <a:lnTo>
                          <a:pt x="12050" y="3773"/>
                        </a:lnTo>
                        <a:lnTo>
                          <a:pt x="11526" y="2725"/>
                        </a:lnTo>
                        <a:lnTo>
                          <a:pt x="10792" y="1782"/>
                        </a:lnTo>
                        <a:lnTo>
                          <a:pt x="9849" y="1049"/>
                        </a:lnTo>
                        <a:lnTo>
                          <a:pt x="8697" y="525"/>
                        </a:lnTo>
                        <a:lnTo>
                          <a:pt x="7544" y="106"/>
                        </a:lnTo>
                        <a:lnTo>
                          <a:pt x="6916" y="1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851" name="Google Shape;1851;p43"/>
                <p:cNvSpPr/>
                <p:nvPr/>
              </p:nvSpPr>
              <p:spPr>
                <a:xfrm>
                  <a:off x="7359266" y="4126292"/>
                  <a:ext cx="236685" cy="411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2" h="7650" extrusionOk="0">
                      <a:moveTo>
                        <a:pt x="1677" y="1"/>
                      </a:moveTo>
                      <a:lnTo>
                        <a:pt x="1677" y="106"/>
                      </a:lnTo>
                      <a:lnTo>
                        <a:pt x="1677" y="734"/>
                      </a:lnTo>
                      <a:lnTo>
                        <a:pt x="1572" y="734"/>
                      </a:lnTo>
                      <a:lnTo>
                        <a:pt x="944" y="944"/>
                      </a:lnTo>
                      <a:lnTo>
                        <a:pt x="525" y="1363"/>
                      </a:lnTo>
                      <a:lnTo>
                        <a:pt x="210" y="1782"/>
                      </a:lnTo>
                      <a:lnTo>
                        <a:pt x="105" y="2411"/>
                      </a:lnTo>
                      <a:lnTo>
                        <a:pt x="210" y="2935"/>
                      </a:lnTo>
                      <a:lnTo>
                        <a:pt x="420" y="3354"/>
                      </a:lnTo>
                      <a:lnTo>
                        <a:pt x="629" y="3668"/>
                      </a:lnTo>
                      <a:lnTo>
                        <a:pt x="1048" y="3877"/>
                      </a:lnTo>
                      <a:lnTo>
                        <a:pt x="1991" y="4297"/>
                      </a:lnTo>
                      <a:lnTo>
                        <a:pt x="2725" y="4611"/>
                      </a:lnTo>
                      <a:lnTo>
                        <a:pt x="3039" y="4820"/>
                      </a:lnTo>
                      <a:lnTo>
                        <a:pt x="3144" y="5030"/>
                      </a:lnTo>
                      <a:lnTo>
                        <a:pt x="3144" y="5240"/>
                      </a:lnTo>
                      <a:lnTo>
                        <a:pt x="3144" y="5449"/>
                      </a:lnTo>
                      <a:lnTo>
                        <a:pt x="2934" y="5659"/>
                      </a:lnTo>
                      <a:lnTo>
                        <a:pt x="2725" y="5868"/>
                      </a:lnTo>
                      <a:lnTo>
                        <a:pt x="1887" y="5868"/>
                      </a:lnTo>
                      <a:lnTo>
                        <a:pt x="1467" y="5659"/>
                      </a:lnTo>
                      <a:lnTo>
                        <a:pt x="1258" y="5344"/>
                      </a:lnTo>
                      <a:lnTo>
                        <a:pt x="1153" y="5030"/>
                      </a:lnTo>
                      <a:lnTo>
                        <a:pt x="1153" y="4925"/>
                      </a:lnTo>
                      <a:lnTo>
                        <a:pt x="1153" y="4820"/>
                      </a:lnTo>
                      <a:lnTo>
                        <a:pt x="105" y="4820"/>
                      </a:lnTo>
                      <a:lnTo>
                        <a:pt x="1" y="4925"/>
                      </a:lnTo>
                      <a:lnTo>
                        <a:pt x="1" y="5135"/>
                      </a:lnTo>
                      <a:lnTo>
                        <a:pt x="105" y="5763"/>
                      </a:lnTo>
                      <a:lnTo>
                        <a:pt x="420" y="6287"/>
                      </a:lnTo>
                      <a:lnTo>
                        <a:pt x="944" y="6706"/>
                      </a:lnTo>
                      <a:lnTo>
                        <a:pt x="1572" y="6916"/>
                      </a:lnTo>
                      <a:lnTo>
                        <a:pt x="1677" y="6916"/>
                      </a:lnTo>
                      <a:lnTo>
                        <a:pt x="1677" y="7545"/>
                      </a:lnTo>
                      <a:lnTo>
                        <a:pt x="1677" y="7649"/>
                      </a:lnTo>
                      <a:lnTo>
                        <a:pt x="2725" y="7649"/>
                      </a:lnTo>
                      <a:lnTo>
                        <a:pt x="2725" y="7545"/>
                      </a:lnTo>
                      <a:lnTo>
                        <a:pt x="2725" y="6916"/>
                      </a:lnTo>
                      <a:lnTo>
                        <a:pt x="3458" y="6706"/>
                      </a:lnTo>
                      <a:lnTo>
                        <a:pt x="3982" y="6287"/>
                      </a:lnTo>
                      <a:lnTo>
                        <a:pt x="4296" y="5868"/>
                      </a:lnTo>
                      <a:lnTo>
                        <a:pt x="4401" y="5240"/>
                      </a:lnTo>
                      <a:lnTo>
                        <a:pt x="4296" y="4716"/>
                      </a:lnTo>
                      <a:lnTo>
                        <a:pt x="4087" y="4297"/>
                      </a:lnTo>
                      <a:lnTo>
                        <a:pt x="3773" y="3982"/>
                      </a:lnTo>
                      <a:lnTo>
                        <a:pt x="3458" y="3773"/>
                      </a:lnTo>
                      <a:lnTo>
                        <a:pt x="2515" y="3354"/>
                      </a:lnTo>
                      <a:lnTo>
                        <a:pt x="1782" y="3039"/>
                      </a:lnTo>
                      <a:lnTo>
                        <a:pt x="1363" y="2830"/>
                      </a:lnTo>
                      <a:lnTo>
                        <a:pt x="1258" y="2620"/>
                      </a:lnTo>
                      <a:lnTo>
                        <a:pt x="1258" y="2411"/>
                      </a:lnTo>
                      <a:lnTo>
                        <a:pt x="1363" y="2201"/>
                      </a:lnTo>
                      <a:lnTo>
                        <a:pt x="1467" y="1992"/>
                      </a:lnTo>
                      <a:lnTo>
                        <a:pt x="1782" y="1782"/>
                      </a:lnTo>
                      <a:lnTo>
                        <a:pt x="2096" y="1782"/>
                      </a:lnTo>
                      <a:lnTo>
                        <a:pt x="2515" y="1887"/>
                      </a:lnTo>
                      <a:lnTo>
                        <a:pt x="2830" y="1992"/>
                      </a:lnTo>
                      <a:lnTo>
                        <a:pt x="3144" y="2306"/>
                      </a:lnTo>
                      <a:lnTo>
                        <a:pt x="3144" y="2620"/>
                      </a:lnTo>
                      <a:lnTo>
                        <a:pt x="3144" y="2725"/>
                      </a:lnTo>
                      <a:lnTo>
                        <a:pt x="3249" y="2830"/>
                      </a:lnTo>
                      <a:lnTo>
                        <a:pt x="4296" y="2830"/>
                      </a:lnTo>
                      <a:lnTo>
                        <a:pt x="4296" y="2725"/>
                      </a:lnTo>
                      <a:lnTo>
                        <a:pt x="4296" y="2620"/>
                      </a:lnTo>
                      <a:lnTo>
                        <a:pt x="4192" y="1992"/>
                      </a:lnTo>
                      <a:lnTo>
                        <a:pt x="3877" y="1363"/>
                      </a:lnTo>
                      <a:lnTo>
                        <a:pt x="3353" y="1049"/>
                      </a:lnTo>
                      <a:lnTo>
                        <a:pt x="2725" y="734"/>
                      </a:lnTo>
                      <a:lnTo>
                        <a:pt x="2725" y="106"/>
                      </a:lnTo>
                      <a:lnTo>
                        <a:pt x="2725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8" name="Google Shape;2228;p50"/>
          <p:cNvSpPr txBox="1">
            <a:spLocks noGrp="1"/>
          </p:cNvSpPr>
          <p:nvPr>
            <p:ph type="title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Basic Requirements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2229" name="Google Shape;2229;p50"/>
          <p:cNvSpPr/>
          <p:nvPr/>
        </p:nvSpPr>
        <p:spPr>
          <a:xfrm flipH="1">
            <a:off x="7934777" y="1483125"/>
            <a:ext cx="246225" cy="248850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30" name="Google Shape;2230;p50"/>
          <p:cNvGrpSpPr/>
          <p:nvPr/>
        </p:nvGrpSpPr>
        <p:grpSpPr>
          <a:xfrm>
            <a:off x="6983414" y="1486657"/>
            <a:ext cx="1902726" cy="2530852"/>
            <a:chOff x="1840700" y="238125"/>
            <a:chExt cx="3938575" cy="5238775"/>
          </a:xfrm>
        </p:grpSpPr>
        <p:sp>
          <p:nvSpPr>
            <p:cNvPr id="2231" name="Google Shape;2231;p50"/>
            <p:cNvSpPr/>
            <p:nvPr/>
          </p:nvSpPr>
          <p:spPr>
            <a:xfrm>
              <a:off x="1840700" y="1233850"/>
              <a:ext cx="3938575" cy="4243050"/>
            </a:xfrm>
            <a:custGeom>
              <a:avLst/>
              <a:gdLst/>
              <a:ahLst/>
              <a:cxnLst/>
              <a:rect l="l" t="t" r="r" b="b"/>
              <a:pathLst>
                <a:path w="157543" h="169722" extrusionOk="0">
                  <a:moveTo>
                    <a:pt x="45918" y="1"/>
                  </a:moveTo>
                  <a:lnTo>
                    <a:pt x="44396" y="254"/>
                  </a:lnTo>
                  <a:lnTo>
                    <a:pt x="43128" y="762"/>
                  </a:lnTo>
                  <a:lnTo>
                    <a:pt x="41859" y="1269"/>
                  </a:lnTo>
                  <a:lnTo>
                    <a:pt x="40591" y="2030"/>
                  </a:lnTo>
                  <a:lnTo>
                    <a:pt x="39830" y="3299"/>
                  </a:lnTo>
                  <a:lnTo>
                    <a:pt x="39069" y="4313"/>
                  </a:lnTo>
                  <a:lnTo>
                    <a:pt x="38561" y="5836"/>
                  </a:lnTo>
                  <a:lnTo>
                    <a:pt x="38308" y="7358"/>
                  </a:lnTo>
                  <a:lnTo>
                    <a:pt x="38308" y="8119"/>
                  </a:lnTo>
                  <a:lnTo>
                    <a:pt x="38054" y="10148"/>
                  </a:lnTo>
                  <a:lnTo>
                    <a:pt x="37039" y="12939"/>
                  </a:lnTo>
                  <a:lnTo>
                    <a:pt x="36532" y="14461"/>
                  </a:lnTo>
                  <a:lnTo>
                    <a:pt x="35517" y="15983"/>
                  </a:lnTo>
                  <a:lnTo>
                    <a:pt x="34502" y="17759"/>
                  </a:lnTo>
                  <a:lnTo>
                    <a:pt x="32980" y="19281"/>
                  </a:lnTo>
                  <a:lnTo>
                    <a:pt x="31458" y="20550"/>
                  </a:lnTo>
                  <a:lnTo>
                    <a:pt x="29936" y="21565"/>
                  </a:lnTo>
                  <a:lnTo>
                    <a:pt x="28160" y="22579"/>
                  </a:lnTo>
                  <a:lnTo>
                    <a:pt x="26130" y="23087"/>
                  </a:lnTo>
                  <a:lnTo>
                    <a:pt x="23847" y="23340"/>
                  </a:lnTo>
                  <a:lnTo>
                    <a:pt x="21310" y="23594"/>
                  </a:lnTo>
                  <a:lnTo>
                    <a:pt x="17251" y="23340"/>
                  </a:lnTo>
                  <a:lnTo>
                    <a:pt x="12938" y="22326"/>
                  </a:lnTo>
                  <a:lnTo>
                    <a:pt x="11162" y="22326"/>
                  </a:lnTo>
                  <a:lnTo>
                    <a:pt x="9133" y="22579"/>
                  </a:lnTo>
                  <a:lnTo>
                    <a:pt x="8118" y="22833"/>
                  </a:lnTo>
                  <a:lnTo>
                    <a:pt x="7103" y="23340"/>
                  </a:lnTo>
                  <a:lnTo>
                    <a:pt x="5835" y="24355"/>
                  </a:lnTo>
                  <a:lnTo>
                    <a:pt x="5074" y="25624"/>
                  </a:lnTo>
                  <a:lnTo>
                    <a:pt x="4313" y="26892"/>
                  </a:lnTo>
                  <a:lnTo>
                    <a:pt x="3805" y="28161"/>
                  </a:lnTo>
                  <a:lnTo>
                    <a:pt x="2283" y="35518"/>
                  </a:lnTo>
                  <a:lnTo>
                    <a:pt x="1268" y="42875"/>
                  </a:lnTo>
                  <a:lnTo>
                    <a:pt x="507" y="49978"/>
                  </a:lnTo>
                  <a:lnTo>
                    <a:pt x="254" y="56828"/>
                  </a:lnTo>
                  <a:lnTo>
                    <a:pt x="0" y="63678"/>
                  </a:lnTo>
                  <a:lnTo>
                    <a:pt x="254" y="70274"/>
                  </a:lnTo>
                  <a:lnTo>
                    <a:pt x="761" y="76616"/>
                  </a:lnTo>
                  <a:lnTo>
                    <a:pt x="1776" y="82958"/>
                  </a:lnTo>
                  <a:lnTo>
                    <a:pt x="2791" y="89300"/>
                  </a:lnTo>
                  <a:lnTo>
                    <a:pt x="4313" y="95389"/>
                  </a:lnTo>
                  <a:lnTo>
                    <a:pt x="6089" y="101224"/>
                  </a:lnTo>
                  <a:lnTo>
                    <a:pt x="8372" y="106805"/>
                  </a:lnTo>
                  <a:lnTo>
                    <a:pt x="10909" y="112387"/>
                  </a:lnTo>
                  <a:lnTo>
                    <a:pt x="13699" y="117968"/>
                  </a:lnTo>
                  <a:lnTo>
                    <a:pt x="16744" y="123042"/>
                  </a:lnTo>
                  <a:lnTo>
                    <a:pt x="20295" y="128115"/>
                  </a:lnTo>
                  <a:lnTo>
                    <a:pt x="23593" y="132682"/>
                  </a:lnTo>
                  <a:lnTo>
                    <a:pt x="27145" y="136995"/>
                  </a:lnTo>
                  <a:lnTo>
                    <a:pt x="30950" y="140800"/>
                  </a:lnTo>
                  <a:lnTo>
                    <a:pt x="34756" y="144352"/>
                  </a:lnTo>
                  <a:lnTo>
                    <a:pt x="38561" y="147903"/>
                  </a:lnTo>
                  <a:lnTo>
                    <a:pt x="42367" y="150948"/>
                  </a:lnTo>
                  <a:lnTo>
                    <a:pt x="46172" y="153738"/>
                  </a:lnTo>
                  <a:lnTo>
                    <a:pt x="49977" y="156275"/>
                  </a:lnTo>
                  <a:lnTo>
                    <a:pt x="53783" y="158559"/>
                  </a:lnTo>
                  <a:lnTo>
                    <a:pt x="57588" y="160842"/>
                  </a:lnTo>
                  <a:lnTo>
                    <a:pt x="64438" y="164393"/>
                  </a:lnTo>
                  <a:lnTo>
                    <a:pt x="70780" y="167184"/>
                  </a:lnTo>
                  <a:lnTo>
                    <a:pt x="76361" y="169214"/>
                  </a:lnTo>
                  <a:lnTo>
                    <a:pt x="77630" y="169467"/>
                  </a:lnTo>
                  <a:lnTo>
                    <a:pt x="78898" y="169721"/>
                  </a:lnTo>
                  <a:lnTo>
                    <a:pt x="80167" y="169467"/>
                  </a:lnTo>
                  <a:lnTo>
                    <a:pt x="81182" y="169214"/>
                  </a:lnTo>
                  <a:lnTo>
                    <a:pt x="86763" y="167184"/>
                  </a:lnTo>
                  <a:lnTo>
                    <a:pt x="93105" y="164393"/>
                  </a:lnTo>
                  <a:lnTo>
                    <a:pt x="100209" y="160842"/>
                  </a:lnTo>
                  <a:lnTo>
                    <a:pt x="103760" y="158559"/>
                  </a:lnTo>
                  <a:lnTo>
                    <a:pt x="107566" y="156275"/>
                  </a:lnTo>
                  <a:lnTo>
                    <a:pt x="111371" y="153738"/>
                  </a:lnTo>
                  <a:lnTo>
                    <a:pt x="115176" y="150948"/>
                  </a:lnTo>
                  <a:lnTo>
                    <a:pt x="118982" y="147903"/>
                  </a:lnTo>
                  <a:lnTo>
                    <a:pt x="122787" y="144352"/>
                  </a:lnTo>
                  <a:lnTo>
                    <a:pt x="126593" y="140800"/>
                  </a:lnTo>
                  <a:lnTo>
                    <a:pt x="130398" y="136995"/>
                  </a:lnTo>
                  <a:lnTo>
                    <a:pt x="133950" y="132682"/>
                  </a:lnTo>
                  <a:lnTo>
                    <a:pt x="137501" y="128115"/>
                  </a:lnTo>
                  <a:lnTo>
                    <a:pt x="140799" y="123042"/>
                  </a:lnTo>
                  <a:lnTo>
                    <a:pt x="143844" y="117968"/>
                  </a:lnTo>
                  <a:lnTo>
                    <a:pt x="146634" y="112387"/>
                  </a:lnTo>
                  <a:lnTo>
                    <a:pt x="149171" y="106805"/>
                  </a:lnTo>
                  <a:lnTo>
                    <a:pt x="151454" y="101224"/>
                  </a:lnTo>
                  <a:lnTo>
                    <a:pt x="153230" y="95389"/>
                  </a:lnTo>
                  <a:lnTo>
                    <a:pt x="154752" y="89300"/>
                  </a:lnTo>
                  <a:lnTo>
                    <a:pt x="156021" y="82958"/>
                  </a:lnTo>
                  <a:lnTo>
                    <a:pt x="156782" y="76616"/>
                  </a:lnTo>
                  <a:lnTo>
                    <a:pt x="157289" y="70274"/>
                  </a:lnTo>
                  <a:lnTo>
                    <a:pt x="157543" y="63678"/>
                  </a:lnTo>
                  <a:lnTo>
                    <a:pt x="157543" y="56828"/>
                  </a:lnTo>
                  <a:lnTo>
                    <a:pt x="157036" y="49978"/>
                  </a:lnTo>
                  <a:lnTo>
                    <a:pt x="156275" y="42875"/>
                  </a:lnTo>
                  <a:lnTo>
                    <a:pt x="155260" y="35518"/>
                  </a:lnTo>
                  <a:lnTo>
                    <a:pt x="153738" y="28161"/>
                  </a:lnTo>
                  <a:lnTo>
                    <a:pt x="153230" y="26892"/>
                  </a:lnTo>
                  <a:lnTo>
                    <a:pt x="152723" y="25624"/>
                  </a:lnTo>
                  <a:lnTo>
                    <a:pt x="151708" y="24355"/>
                  </a:lnTo>
                  <a:lnTo>
                    <a:pt x="150440" y="23340"/>
                  </a:lnTo>
                  <a:lnTo>
                    <a:pt x="149425" y="22833"/>
                  </a:lnTo>
                  <a:lnTo>
                    <a:pt x="148410" y="22579"/>
                  </a:lnTo>
                  <a:lnTo>
                    <a:pt x="146381" y="22326"/>
                  </a:lnTo>
                  <a:lnTo>
                    <a:pt x="144858" y="22326"/>
                  </a:lnTo>
                  <a:lnTo>
                    <a:pt x="140292" y="23340"/>
                  </a:lnTo>
                  <a:lnTo>
                    <a:pt x="136233" y="23594"/>
                  </a:lnTo>
                  <a:lnTo>
                    <a:pt x="133950" y="23340"/>
                  </a:lnTo>
                  <a:lnTo>
                    <a:pt x="131666" y="23087"/>
                  </a:lnTo>
                  <a:lnTo>
                    <a:pt x="129637" y="22579"/>
                  </a:lnTo>
                  <a:lnTo>
                    <a:pt x="127861" y="21565"/>
                  </a:lnTo>
                  <a:lnTo>
                    <a:pt x="126085" y="20550"/>
                  </a:lnTo>
                  <a:lnTo>
                    <a:pt x="124563" y="19281"/>
                  </a:lnTo>
                  <a:lnTo>
                    <a:pt x="123295" y="17759"/>
                  </a:lnTo>
                  <a:lnTo>
                    <a:pt x="122026" y="15983"/>
                  </a:lnTo>
                  <a:lnTo>
                    <a:pt x="121265" y="14461"/>
                  </a:lnTo>
                  <a:lnTo>
                    <a:pt x="120504" y="12939"/>
                  </a:lnTo>
                  <a:lnTo>
                    <a:pt x="119743" y="10148"/>
                  </a:lnTo>
                  <a:lnTo>
                    <a:pt x="119235" y="8119"/>
                  </a:lnTo>
                  <a:lnTo>
                    <a:pt x="119235" y="7104"/>
                  </a:lnTo>
                  <a:lnTo>
                    <a:pt x="118982" y="5836"/>
                  </a:lnTo>
                  <a:lnTo>
                    <a:pt x="118474" y="4313"/>
                  </a:lnTo>
                  <a:lnTo>
                    <a:pt x="117713" y="3299"/>
                  </a:lnTo>
                  <a:lnTo>
                    <a:pt x="116952" y="2030"/>
                  </a:lnTo>
                  <a:lnTo>
                    <a:pt x="115684" y="1269"/>
                  </a:lnTo>
                  <a:lnTo>
                    <a:pt x="114415" y="762"/>
                  </a:lnTo>
                  <a:lnTo>
                    <a:pt x="113147" y="254"/>
                  </a:lnTo>
                  <a:lnTo>
                    <a:pt x="111625" y="1"/>
                  </a:lnTo>
                  <a:lnTo>
                    <a:pt x="106551" y="1"/>
                  </a:lnTo>
                  <a:lnTo>
                    <a:pt x="106551" y="25370"/>
                  </a:lnTo>
                  <a:lnTo>
                    <a:pt x="106297" y="26385"/>
                  </a:lnTo>
                  <a:lnTo>
                    <a:pt x="106043" y="27400"/>
                  </a:lnTo>
                  <a:lnTo>
                    <a:pt x="105536" y="28161"/>
                  </a:lnTo>
                  <a:lnTo>
                    <a:pt x="105029" y="28922"/>
                  </a:lnTo>
                  <a:lnTo>
                    <a:pt x="104268" y="29683"/>
                  </a:lnTo>
                  <a:lnTo>
                    <a:pt x="103507" y="30190"/>
                  </a:lnTo>
                  <a:lnTo>
                    <a:pt x="102492" y="30444"/>
                  </a:lnTo>
                  <a:lnTo>
                    <a:pt x="93359" y="30444"/>
                  </a:lnTo>
                  <a:lnTo>
                    <a:pt x="93359" y="32727"/>
                  </a:lnTo>
                  <a:lnTo>
                    <a:pt x="93105" y="33742"/>
                  </a:lnTo>
                  <a:lnTo>
                    <a:pt x="92598" y="34757"/>
                  </a:lnTo>
                  <a:lnTo>
                    <a:pt x="91583" y="35264"/>
                  </a:lnTo>
                  <a:lnTo>
                    <a:pt x="90568" y="35518"/>
                  </a:lnTo>
                  <a:lnTo>
                    <a:pt x="89553" y="35518"/>
                  </a:lnTo>
                  <a:lnTo>
                    <a:pt x="89553" y="52769"/>
                  </a:lnTo>
                  <a:lnTo>
                    <a:pt x="93613" y="54037"/>
                  </a:lnTo>
                  <a:lnTo>
                    <a:pt x="97418" y="55306"/>
                  </a:lnTo>
                  <a:lnTo>
                    <a:pt x="101223" y="57082"/>
                  </a:lnTo>
                  <a:lnTo>
                    <a:pt x="104775" y="59111"/>
                  </a:lnTo>
                  <a:lnTo>
                    <a:pt x="108073" y="61394"/>
                  </a:lnTo>
                  <a:lnTo>
                    <a:pt x="111117" y="63931"/>
                  </a:lnTo>
                  <a:lnTo>
                    <a:pt x="114162" y="66722"/>
                  </a:lnTo>
                  <a:lnTo>
                    <a:pt x="116952" y="69766"/>
                  </a:lnTo>
                  <a:lnTo>
                    <a:pt x="119235" y="73064"/>
                  </a:lnTo>
                  <a:lnTo>
                    <a:pt x="121519" y="76616"/>
                  </a:lnTo>
                  <a:lnTo>
                    <a:pt x="123295" y="80168"/>
                  </a:lnTo>
                  <a:lnTo>
                    <a:pt x="124817" y="83973"/>
                  </a:lnTo>
                  <a:lnTo>
                    <a:pt x="126085" y="88032"/>
                  </a:lnTo>
                  <a:lnTo>
                    <a:pt x="127100" y="92091"/>
                  </a:lnTo>
                  <a:lnTo>
                    <a:pt x="127607" y="96404"/>
                  </a:lnTo>
                  <a:lnTo>
                    <a:pt x="127861" y="100717"/>
                  </a:lnTo>
                  <a:lnTo>
                    <a:pt x="127607" y="105790"/>
                  </a:lnTo>
                  <a:lnTo>
                    <a:pt x="126846" y="110611"/>
                  </a:lnTo>
                  <a:lnTo>
                    <a:pt x="125578" y="115177"/>
                  </a:lnTo>
                  <a:lnTo>
                    <a:pt x="123802" y="119744"/>
                  </a:lnTo>
                  <a:lnTo>
                    <a:pt x="121772" y="124056"/>
                  </a:lnTo>
                  <a:lnTo>
                    <a:pt x="119489" y="128115"/>
                  </a:lnTo>
                  <a:lnTo>
                    <a:pt x="116699" y="131921"/>
                  </a:lnTo>
                  <a:lnTo>
                    <a:pt x="113401" y="135219"/>
                  </a:lnTo>
                  <a:lnTo>
                    <a:pt x="109849" y="138517"/>
                  </a:lnTo>
                  <a:lnTo>
                    <a:pt x="106297" y="141307"/>
                  </a:lnTo>
                  <a:lnTo>
                    <a:pt x="102238" y="143844"/>
                  </a:lnTo>
                  <a:lnTo>
                    <a:pt x="97925" y="145874"/>
                  </a:lnTo>
                  <a:lnTo>
                    <a:pt x="93359" y="147396"/>
                  </a:lnTo>
                  <a:lnTo>
                    <a:pt x="88792" y="148665"/>
                  </a:lnTo>
                  <a:lnTo>
                    <a:pt x="83719" y="149426"/>
                  </a:lnTo>
                  <a:lnTo>
                    <a:pt x="78898" y="149679"/>
                  </a:lnTo>
                  <a:lnTo>
                    <a:pt x="73825" y="149426"/>
                  </a:lnTo>
                  <a:lnTo>
                    <a:pt x="69004" y="148665"/>
                  </a:lnTo>
                  <a:lnTo>
                    <a:pt x="64184" y="147396"/>
                  </a:lnTo>
                  <a:lnTo>
                    <a:pt x="59618" y="145874"/>
                  </a:lnTo>
                  <a:lnTo>
                    <a:pt x="55559" y="143844"/>
                  </a:lnTo>
                  <a:lnTo>
                    <a:pt x="51500" y="141307"/>
                  </a:lnTo>
                  <a:lnTo>
                    <a:pt x="47694" y="138517"/>
                  </a:lnTo>
                  <a:lnTo>
                    <a:pt x="44142" y="135219"/>
                  </a:lnTo>
                  <a:lnTo>
                    <a:pt x="41098" y="131921"/>
                  </a:lnTo>
                  <a:lnTo>
                    <a:pt x="38308" y="128115"/>
                  </a:lnTo>
                  <a:lnTo>
                    <a:pt x="35771" y="124056"/>
                  </a:lnTo>
                  <a:lnTo>
                    <a:pt x="33741" y="119744"/>
                  </a:lnTo>
                  <a:lnTo>
                    <a:pt x="31965" y="115177"/>
                  </a:lnTo>
                  <a:lnTo>
                    <a:pt x="30697" y="110611"/>
                  </a:lnTo>
                  <a:lnTo>
                    <a:pt x="30189" y="105790"/>
                  </a:lnTo>
                  <a:lnTo>
                    <a:pt x="29936" y="100717"/>
                  </a:lnTo>
                  <a:lnTo>
                    <a:pt x="29936" y="96404"/>
                  </a:lnTo>
                  <a:lnTo>
                    <a:pt x="30443" y="92091"/>
                  </a:lnTo>
                  <a:lnTo>
                    <a:pt x="31458" y="88032"/>
                  </a:lnTo>
                  <a:lnTo>
                    <a:pt x="32726" y="83973"/>
                  </a:lnTo>
                  <a:lnTo>
                    <a:pt x="34248" y="80168"/>
                  </a:lnTo>
                  <a:lnTo>
                    <a:pt x="36278" y="76616"/>
                  </a:lnTo>
                  <a:lnTo>
                    <a:pt x="38308" y="73064"/>
                  </a:lnTo>
                  <a:lnTo>
                    <a:pt x="40844" y="69766"/>
                  </a:lnTo>
                  <a:lnTo>
                    <a:pt x="43381" y="66722"/>
                  </a:lnTo>
                  <a:lnTo>
                    <a:pt x="46426" y="63931"/>
                  </a:lnTo>
                  <a:lnTo>
                    <a:pt x="49470" y="61394"/>
                  </a:lnTo>
                  <a:lnTo>
                    <a:pt x="53022" y="59111"/>
                  </a:lnTo>
                  <a:lnTo>
                    <a:pt x="56573" y="57082"/>
                  </a:lnTo>
                  <a:lnTo>
                    <a:pt x="60125" y="55306"/>
                  </a:lnTo>
                  <a:lnTo>
                    <a:pt x="64184" y="54037"/>
                  </a:lnTo>
                  <a:lnTo>
                    <a:pt x="68243" y="52769"/>
                  </a:lnTo>
                  <a:lnTo>
                    <a:pt x="68243" y="35518"/>
                  </a:lnTo>
                  <a:lnTo>
                    <a:pt x="66975" y="35518"/>
                  </a:lnTo>
                  <a:lnTo>
                    <a:pt x="65960" y="35264"/>
                  </a:lnTo>
                  <a:lnTo>
                    <a:pt x="64945" y="34757"/>
                  </a:lnTo>
                  <a:lnTo>
                    <a:pt x="64438" y="33742"/>
                  </a:lnTo>
                  <a:lnTo>
                    <a:pt x="64184" y="32727"/>
                  </a:lnTo>
                  <a:lnTo>
                    <a:pt x="64184" y="30444"/>
                  </a:lnTo>
                  <a:lnTo>
                    <a:pt x="55051" y="30444"/>
                  </a:lnTo>
                  <a:lnTo>
                    <a:pt x="54290" y="30190"/>
                  </a:lnTo>
                  <a:lnTo>
                    <a:pt x="53275" y="29683"/>
                  </a:lnTo>
                  <a:lnTo>
                    <a:pt x="52514" y="28922"/>
                  </a:lnTo>
                  <a:lnTo>
                    <a:pt x="52007" y="28161"/>
                  </a:lnTo>
                  <a:lnTo>
                    <a:pt x="51500" y="27400"/>
                  </a:lnTo>
                  <a:lnTo>
                    <a:pt x="51246" y="26385"/>
                  </a:lnTo>
                  <a:lnTo>
                    <a:pt x="50992" y="25370"/>
                  </a:lnTo>
                  <a:lnTo>
                    <a:pt x="509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50"/>
            <p:cNvSpPr/>
            <p:nvPr/>
          </p:nvSpPr>
          <p:spPr>
            <a:xfrm>
              <a:off x="2677875" y="2616475"/>
              <a:ext cx="2264225" cy="2270575"/>
            </a:xfrm>
            <a:custGeom>
              <a:avLst/>
              <a:gdLst/>
              <a:ahLst/>
              <a:cxnLst/>
              <a:rect l="l" t="t" r="r" b="b"/>
              <a:pathLst>
                <a:path w="90569" h="90823" extrusionOk="0">
                  <a:moveTo>
                    <a:pt x="45411" y="1"/>
                  </a:moveTo>
                  <a:lnTo>
                    <a:pt x="40591" y="254"/>
                  </a:lnTo>
                  <a:lnTo>
                    <a:pt x="36278" y="1015"/>
                  </a:lnTo>
                  <a:lnTo>
                    <a:pt x="31712" y="2030"/>
                  </a:lnTo>
                  <a:lnTo>
                    <a:pt x="27653" y="3552"/>
                  </a:lnTo>
                  <a:lnTo>
                    <a:pt x="23594" y="5582"/>
                  </a:lnTo>
                  <a:lnTo>
                    <a:pt x="20042" y="7865"/>
                  </a:lnTo>
                  <a:lnTo>
                    <a:pt x="16490" y="10402"/>
                  </a:lnTo>
                  <a:lnTo>
                    <a:pt x="13192" y="13446"/>
                  </a:lnTo>
                  <a:lnTo>
                    <a:pt x="10402" y="16491"/>
                  </a:lnTo>
                  <a:lnTo>
                    <a:pt x="7865" y="20042"/>
                  </a:lnTo>
                  <a:lnTo>
                    <a:pt x="5582" y="23848"/>
                  </a:lnTo>
                  <a:lnTo>
                    <a:pt x="3552" y="27653"/>
                  </a:lnTo>
                  <a:lnTo>
                    <a:pt x="2030" y="31966"/>
                  </a:lnTo>
                  <a:lnTo>
                    <a:pt x="1015" y="36279"/>
                  </a:lnTo>
                  <a:lnTo>
                    <a:pt x="254" y="40845"/>
                  </a:lnTo>
                  <a:lnTo>
                    <a:pt x="0" y="45412"/>
                  </a:lnTo>
                  <a:lnTo>
                    <a:pt x="254" y="49978"/>
                  </a:lnTo>
                  <a:lnTo>
                    <a:pt x="1015" y="54545"/>
                  </a:lnTo>
                  <a:lnTo>
                    <a:pt x="2030" y="58857"/>
                  </a:lnTo>
                  <a:lnTo>
                    <a:pt x="3552" y="62916"/>
                  </a:lnTo>
                  <a:lnTo>
                    <a:pt x="5582" y="66976"/>
                  </a:lnTo>
                  <a:lnTo>
                    <a:pt x="7865" y="70781"/>
                  </a:lnTo>
                  <a:lnTo>
                    <a:pt x="10402" y="74333"/>
                  </a:lnTo>
                  <a:lnTo>
                    <a:pt x="13192" y="77377"/>
                  </a:lnTo>
                  <a:lnTo>
                    <a:pt x="16490" y="80421"/>
                  </a:lnTo>
                  <a:lnTo>
                    <a:pt x="20042" y="82958"/>
                  </a:lnTo>
                  <a:lnTo>
                    <a:pt x="23594" y="85241"/>
                  </a:lnTo>
                  <a:lnTo>
                    <a:pt x="27653" y="87017"/>
                  </a:lnTo>
                  <a:lnTo>
                    <a:pt x="31712" y="88539"/>
                  </a:lnTo>
                  <a:lnTo>
                    <a:pt x="36278" y="89808"/>
                  </a:lnTo>
                  <a:lnTo>
                    <a:pt x="40591" y="90569"/>
                  </a:lnTo>
                  <a:lnTo>
                    <a:pt x="45411" y="90823"/>
                  </a:lnTo>
                  <a:lnTo>
                    <a:pt x="49978" y="90569"/>
                  </a:lnTo>
                  <a:lnTo>
                    <a:pt x="54544" y="89808"/>
                  </a:lnTo>
                  <a:lnTo>
                    <a:pt x="58857" y="88539"/>
                  </a:lnTo>
                  <a:lnTo>
                    <a:pt x="62916" y="87017"/>
                  </a:lnTo>
                  <a:lnTo>
                    <a:pt x="66975" y="85241"/>
                  </a:lnTo>
                  <a:lnTo>
                    <a:pt x="70527" y="82958"/>
                  </a:lnTo>
                  <a:lnTo>
                    <a:pt x="74079" y="80421"/>
                  </a:lnTo>
                  <a:lnTo>
                    <a:pt x="77377" y="77377"/>
                  </a:lnTo>
                  <a:lnTo>
                    <a:pt x="80167" y="74333"/>
                  </a:lnTo>
                  <a:lnTo>
                    <a:pt x="82958" y="70781"/>
                  </a:lnTo>
                  <a:lnTo>
                    <a:pt x="85241" y="66976"/>
                  </a:lnTo>
                  <a:lnTo>
                    <a:pt x="87017" y="62916"/>
                  </a:lnTo>
                  <a:lnTo>
                    <a:pt x="88539" y="58857"/>
                  </a:lnTo>
                  <a:lnTo>
                    <a:pt x="89808" y="54545"/>
                  </a:lnTo>
                  <a:lnTo>
                    <a:pt x="90315" y="49978"/>
                  </a:lnTo>
                  <a:lnTo>
                    <a:pt x="90569" y="45412"/>
                  </a:lnTo>
                  <a:lnTo>
                    <a:pt x="90315" y="40845"/>
                  </a:lnTo>
                  <a:lnTo>
                    <a:pt x="89808" y="36279"/>
                  </a:lnTo>
                  <a:lnTo>
                    <a:pt x="88539" y="31966"/>
                  </a:lnTo>
                  <a:lnTo>
                    <a:pt x="87017" y="27653"/>
                  </a:lnTo>
                  <a:lnTo>
                    <a:pt x="85241" y="23848"/>
                  </a:lnTo>
                  <a:lnTo>
                    <a:pt x="82958" y="20042"/>
                  </a:lnTo>
                  <a:lnTo>
                    <a:pt x="80167" y="16491"/>
                  </a:lnTo>
                  <a:lnTo>
                    <a:pt x="77377" y="13446"/>
                  </a:lnTo>
                  <a:lnTo>
                    <a:pt x="74079" y="10402"/>
                  </a:lnTo>
                  <a:lnTo>
                    <a:pt x="70527" y="7865"/>
                  </a:lnTo>
                  <a:lnTo>
                    <a:pt x="66975" y="5582"/>
                  </a:lnTo>
                  <a:lnTo>
                    <a:pt x="62916" y="3552"/>
                  </a:lnTo>
                  <a:lnTo>
                    <a:pt x="58857" y="2030"/>
                  </a:lnTo>
                  <a:lnTo>
                    <a:pt x="54544" y="1015"/>
                  </a:lnTo>
                  <a:lnTo>
                    <a:pt x="49978" y="254"/>
                  </a:lnTo>
                  <a:lnTo>
                    <a:pt x="454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50"/>
            <p:cNvSpPr/>
            <p:nvPr/>
          </p:nvSpPr>
          <p:spPr>
            <a:xfrm>
              <a:off x="2912550" y="2857500"/>
              <a:ext cx="1794875" cy="1788550"/>
            </a:xfrm>
            <a:custGeom>
              <a:avLst/>
              <a:gdLst/>
              <a:ahLst/>
              <a:cxnLst/>
              <a:rect l="l" t="t" r="r" b="b"/>
              <a:pathLst>
                <a:path w="71795" h="71542" extrusionOk="0">
                  <a:moveTo>
                    <a:pt x="32219" y="0"/>
                  </a:moveTo>
                  <a:lnTo>
                    <a:pt x="28667" y="761"/>
                  </a:lnTo>
                  <a:lnTo>
                    <a:pt x="25369" y="1522"/>
                  </a:lnTo>
                  <a:lnTo>
                    <a:pt x="22071" y="2791"/>
                  </a:lnTo>
                  <a:lnTo>
                    <a:pt x="18773" y="4313"/>
                  </a:lnTo>
                  <a:lnTo>
                    <a:pt x="15983" y="6089"/>
                  </a:lnTo>
                  <a:lnTo>
                    <a:pt x="13192" y="8118"/>
                  </a:lnTo>
                  <a:lnTo>
                    <a:pt x="10655" y="10401"/>
                  </a:lnTo>
                  <a:lnTo>
                    <a:pt x="8372" y="12938"/>
                  </a:lnTo>
                  <a:lnTo>
                    <a:pt x="6342" y="15729"/>
                  </a:lnTo>
                  <a:lnTo>
                    <a:pt x="4313" y="18773"/>
                  </a:lnTo>
                  <a:lnTo>
                    <a:pt x="3044" y="21818"/>
                  </a:lnTo>
                  <a:lnTo>
                    <a:pt x="1776" y="25116"/>
                  </a:lnTo>
                  <a:lnTo>
                    <a:pt x="761" y="28414"/>
                  </a:lnTo>
                  <a:lnTo>
                    <a:pt x="254" y="31965"/>
                  </a:lnTo>
                  <a:lnTo>
                    <a:pt x="0" y="35771"/>
                  </a:lnTo>
                  <a:lnTo>
                    <a:pt x="254" y="39322"/>
                  </a:lnTo>
                  <a:lnTo>
                    <a:pt x="761" y="42874"/>
                  </a:lnTo>
                  <a:lnTo>
                    <a:pt x="1776" y="46426"/>
                  </a:lnTo>
                  <a:lnTo>
                    <a:pt x="3044" y="49724"/>
                  </a:lnTo>
                  <a:lnTo>
                    <a:pt x="4313" y="52768"/>
                  </a:lnTo>
                  <a:lnTo>
                    <a:pt x="6342" y="55812"/>
                  </a:lnTo>
                  <a:lnTo>
                    <a:pt x="8372" y="58603"/>
                  </a:lnTo>
                  <a:lnTo>
                    <a:pt x="10655" y="61140"/>
                  </a:lnTo>
                  <a:lnTo>
                    <a:pt x="13192" y="63423"/>
                  </a:lnTo>
                  <a:lnTo>
                    <a:pt x="15983" y="65453"/>
                  </a:lnTo>
                  <a:lnTo>
                    <a:pt x="18773" y="67229"/>
                  </a:lnTo>
                  <a:lnTo>
                    <a:pt x="22071" y="68751"/>
                  </a:lnTo>
                  <a:lnTo>
                    <a:pt x="25369" y="70019"/>
                  </a:lnTo>
                  <a:lnTo>
                    <a:pt x="28667" y="70780"/>
                  </a:lnTo>
                  <a:lnTo>
                    <a:pt x="32219" y="71288"/>
                  </a:lnTo>
                  <a:lnTo>
                    <a:pt x="36024" y="71541"/>
                  </a:lnTo>
                  <a:lnTo>
                    <a:pt x="39576" y="71288"/>
                  </a:lnTo>
                  <a:lnTo>
                    <a:pt x="43128" y="70780"/>
                  </a:lnTo>
                  <a:lnTo>
                    <a:pt x="46679" y="70019"/>
                  </a:lnTo>
                  <a:lnTo>
                    <a:pt x="49977" y="68751"/>
                  </a:lnTo>
                  <a:lnTo>
                    <a:pt x="53022" y="67229"/>
                  </a:lnTo>
                  <a:lnTo>
                    <a:pt x="56066" y="65453"/>
                  </a:lnTo>
                  <a:lnTo>
                    <a:pt x="58603" y="63423"/>
                  </a:lnTo>
                  <a:lnTo>
                    <a:pt x="61140" y="61140"/>
                  </a:lnTo>
                  <a:lnTo>
                    <a:pt x="63677" y="58603"/>
                  </a:lnTo>
                  <a:lnTo>
                    <a:pt x="65706" y="55812"/>
                  </a:lnTo>
                  <a:lnTo>
                    <a:pt x="67482" y="52768"/>
                  </a:lnTo>
                  <a:lnTo>
                    <a:pt x="69004" y="49724"/>
                  </a:lnTo>
                  <a:lnTo>
                    <a:pt x="70019" y="46426"/>
                  </a:lnTo>
                  <a:lnTo>
                    <a:pt x="71034" y="42874"/>
                  </a:lnTo>
                  <a:lnTo>
                    <a:pt x="71541" y="39322"/>
                  </a:lnTo>
                  <a:lnTo>
                    <a:pt x="71795" y="35771"/>
                  </a:lnTo>
                  <a:lnTo>
                    <a:pt x="71541" y="31965"/>
                  </a:lnTo>
                  <a:lnTo>
                    <a:pt x="71034" y="28414"/>
                  </a:lnTo>
                  <a:lnTo>
                    <a:pt x="70019" y="25116"/>
                  </a:lnTo>
                  <a:lnTo>
                    <a:pt x="69004" y="21818"/>
                  </a:lnTo>
                  <a:lnTo>
                    <a:pt x="67482" y="18773"/>
                  </a:lnTo>
                  <a:lnTo>
                    <a:pt x="65706" y="15729"/>
                  </a:lnTo>
                  <a:lnTo>
                    <a:pt x="63677" y="12938"/>
                  </a:lnTo>
                  <a:lnTo>
                    <a:pt x="61140" y="10401"/>
                  </a:lnTo>
                  <a:lnTo>
                    <a:pt x="58603" y="8118"/>
                  </a:lnTo>
                  <a:lnTo>
                    <a:pt x="56066" y="6089"/>
                  </a:lnTo>
                  <a:lnTo>
                    <a:pt x="53022" y="4313"/>
                  </a:lnTo>
                  <a:lnTo>
                    <a:pt x="49977" y="2791"/>
                  </a:lnTo>
                  <a:lnTo>
                    <a:pt x="46679" y="1522"/>
                  </a:lnTo>
                  <a:lnTo>
                    <a:pt x="43128" y="761"/>
                  </a:lnTo>
                  <a:lnTo>
                    <a:pt x="3957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4" name="Google Shape;2234;p50"/>
            <p:cNvSpPr/>
            <p:nvPr/>
          </p:nvSpPr>
          <p:spPr>
            <a:xfrm>
              <a:off x="2830100" y="2775050"/>
              <a:ext cx="1959775" cy="1953450"/>
            </a:xfrm>
            <a:custGeom>
              <a:avLst/>
              <a:gdLst/>
              <a:ahLst/>
              <a:cxnLst/>
              <a:rect l="l" t="t" r="r" b="b"/>
              <a:pathLst>
                <a:path w="78391" h="78138" extrusionOk="0">
                  <a:moveTo>
                    <a:pt x="42874" y="3298"/>
                  </a:moveTo>
                  <a:lnTo>
                    <a:pt x="46426" y="4059"/>
                  </a:lnTo>
                  <a:lnTo>
                    <a:pt x="49977" y="4820"/>
                  </a:lnTo>
                  <a:lnTo>
                    <a:pt x="53275" y="6089"/>
                  </a:lnTo>
                  <a:lnTo>
                    <a:pt x="56320" y="7611"/>
                  </a:lnTo>
                  <a:lnTo>
                    <a:pt x="59364" y="9387"/>
                  </a:lnTo>
                  <a:lnTo>
                    <a:pt x="61901" y="11416"/>
                  </a:lnTo>
                  <a:lnTo>
                    <a:pt x="64438" y="13699"/>
                  </a:lnTo>
                  <a:lnTo>
                    <a:pt x="66975" y="16236"/>
                  </a:lnTo>
                  <a:lnTo>
                    <a:pt x="69004" y="19027"/>
                  </a:lnTo>
                  <a:lnTo>
                    <a:pt x="70780" y="22071"/>
                  </a:lnTo>
                  <a:lnTo>
                    <a:pt x="72302" y="25116"/>
                  </a:lnTo>
                  <a:lnTo>
                    <a:pt x="73317" y="28414"/>
                  </a:lnTo>
                  <a:lnTo>
                    <a:pt x="74332" y="31712"/>
                  </a:lnTo>
                  <a:lnTo>
                    <a:pt x="74839" y="35263"/>
                  </a:lnTo>
                  <a:lnTo>
                    <a:pt x="75093" y="39069"/>
                  </a:lnTo>
                  <a:lnTo>
                    <a:pt x="74839" y="42620"/>
                  </a:lnTo>
                  <a:lnTo>
                    <a:pt x="74332" y="46172"/>
                  </a:lnTo>
                  <a:lnTo>
                    <a:pt x="73317" y="49724"/>
                  </a:lnTo>
                  <a:lnTo>
                    <a:pt x="72302" y="53022"/>
                  </a:lnTo>
                  <a:lnTo>
                    <a:pt x="70780" y="56066"/>
                  </a:lnTo>
                  <a:lnTo>
                    <a:pt x="69004" y="59110"/>
                  </a:lnTo>
                  <a:lnTo>
                    <a:pt x="66975" y="61901"/>
                  </a:lnTo>
                  <a:lnTo>
                    <a:pt x="64438" y="64438"/>
                  </a:lnTo>
                  <a:lnTo>
                    <a:pt x="61901" y="66721"/>
                  </a:lnTo>
                  <a:lnTo>
                    <a:pt x="59364" y="68751"/>
                  </a:lnTo>
                  <a:lnTo>
                    <a:pt x="56320" y="70527"/>
                  </a:lnTo>
                  <a:lnTo>
                    <a:pt x="53275" y="72049"/>
                  </a:lnTo>
                  <a:lnTo>
                    <a:pt x="49977" y="73317"/>
                  </a:lnTo>
                  <a:lnTo>
                    <a:pt x="46426" y="74078"/>
                  </a:lnTo>
                  <a:lnTo>
                    <a:pt x="42874" y="74586"/>
                  </a:lnTo>
                  <a:lnTo>
                    <a:pt x="39322" y="74839"/>
                  </a:lnTo>
                  <a:lnTo>
                    <a:pt x="35517" y="74586"/>
                  </a:lnTo>
                  <a:lnTo>
                    <a:pt x="31965" y="74078"/>
                  </a:lnTo>
                  <a:lnTo>
                    <a:pt x="28667" y="73317"/>
                  </a:lnTo>
                  <a:lnTo>
                    <a:pt x="25369" y="72049"/>
                  </a:lnTo>
                  <a:lnTo>
                    <a:pt x="22071" y="70527"/>
                  </a:lnTo>
                  <a:lnTo>
                    <a:pt x="19281" y="68751"/>
                  </a:lnTo>
                  <a:lnTo>
                    <a:pt x="16490" y="66721"/>
                  </a:lnTo>
                  <a:lnTo>
                    <a:pt x="13953" y="64438"/>
                  </a:lnTo>
                  <a:lnTo>
                    <a:pt x="11670" y="61901"/>
                  </a:lnTo>
                  <a:lnTo>
                    <a:pt x="9640" y="59110"/>
                  </a:lnTo>
                  <a:lnTo>
                    <a:pt x="7611" y="56066"/>
                  </a:lnTo>
                  <a:lnTo>
                    <a:pt x="6342" y="53022"/>
                  </a:lnTo>
                  <a:lnTo>
                    <a:pt x="5074" y="49724"/>
                  </a:lnTo>
                  <a:lnTo>
                    <a:pt x="4059" y="46172"/>
                  </a:lnTo>
                  <a:lnTo>
                    <a:pt x="3552" y="42620"/>
                  </a:lnTo>
                  <a:lnTo>
                    <a:pt x="3298" y="39069"/>
                  </a:lnTo>
                  <a:lnTo>
                    <a:pt x="3552" y="35263"/>
                  </a:lnTo>
                  <a:lnTo>
                    <a:pt x="4059" y="31712"/>
                  </a:lnTo>
                  <a:lnTo>
                    <a:pt x="5074" y="28414"/>
                  </a:lnTo>
                  <a:lnTo>
                    <a:pt x="6342" y="25116"/>
                  </a:lnTo>
                  <a:lnTo>
                    <a:pt x="7611" y="22071"/>
                  </a:lnTo>
                  <a:lnTo>
                    <a:pt x="9640" y="19027"/>
                  </a:lnTo>
                  <a:lnTo>
                    <a:pt x="11670" y="16236"/>
                  </a:lnTo>
                  <a:lnTo>
                    <a:pt x="13953" y="13699"/>
                  </a:lnTo>
                  <a:lnTo>
                    <a:pt x="16490" y="11416"/>
                  </a:lnTo>
                  <a:lnTo>
                    <a:pt x="19281" y="9387"/>
                  </a:lnTo>
                  <a:lnTo>
                    <a:pt x="22071" y="7611"/>
                  </a:lnTo>
                  <a:lnTo>
                    <a:pt x="25369" y="6089"/>
                  </a:lnTo>
                  <a:lnTo>
                    <a:pt x="28667" y="4820"/>
                  </a:lnTo>
                  <a:lnTo>
                    <a:pt x="31965" y="4059"/>
                  </a:lnTo>
                  <a:lnTo>
                    <a:pt x="35517" y="3298"/>
                  </a:lnTo>
                  <a:close/>
                  <a:moveTo>
                    <a:pt x="39322" y="0"/>
                  </a:moveTo>
                  <a:lnTo>
                    <a:pt x="35263" y="254"/>
                  </a:lnTo>
                  <a:lnTo>
                    <a:pt x="31458" y="761"/>
                  </a:lnTo>
                  <a:lnTo>
                    <a:pt x="27653" y="1776"/>
                  </a:lnTo>
                  <a:lnTo>
                    <a:pt x="24101" y="3044"/>
                  </a:lnTo>
                  <a:lnTo>
                    <a:pt x="20549" y="4566"/>
                  </a:lnTo>
                  <a:lnTo>
                    <a:pt x="17251" y="6596"/>
                  </a:lnTo>
                  <a:lnTo>
                    <a:pt x="14460" y="8879"/>
                  </a:lnTo>
                  <a:lnTo>
                    <a:pt x="11670" y="11416"/>
                  </a:lnTo>
                  <a:lnTo>
                    <a:pt x="9133" y="14207"/>
                  </a:lnTo>
                  <a:lnTo>
                    <a:pt x="6850" y="17251"/>
                  </a:lnTo>
                  <a:lnTo>
                    <a:pt x="4820" y="20295"/>
                  </a:lnTo>
                  <a:lnTo>
                    <a:pt x="3298" y="23847"/>
                  </a:lnTo>
                  <a:lnTo>
                    <a:pt x="1776" y="27399"/>
                  </a:lnTo>
                  <a:lnTo>
                    <a:pt x="1015" y="31204"/>
                  </a:lnTo>
                  <a:lnTo>
                    <a:pt x="254" y="35010"/>
                  </a:lnTo>
                  <a:lnTo>
                    <a:pt x="0" y="39069"/>
                  </a:lnTo>
                  <a:lnTo>
                    <a:pt x="254" y="43128"/>
                  </a:lnTo>
                  <a:lnTo>
                    <a:pt x="1015" y="46933"/>
                  </a:lnTo>
                  <a:lnTo>
                    <a:pt x="1776" y="50739"/>
                  </a:lnTo>
                  <a:lnTo>
                    <a:pt x="3298" y="54290"/>
                  </a:lnTo>
                  <a:lnTo>
                    <a:pt x="4820" y="57588"/>
                  </a:lnTo>
                  <a:lnTo>
                    <a:pt x="6850" y="60886"/>
                  </a:lnTo>
                  <a:lnTo>
                    <a:pt x="9133" y="63931"/>
                  </a:lnTo>
                  <a:lnTo>
                    <a:pt x="11670" y="66721"/>
                  </a:lnTo>
                  <a:lnTo>
                    <a:pt x="14460" y="69258"/>
                  </a:lnTo>
                  <a:lnTo>
                    <a:pt x="17251" y="71541"/>
                  </a:lnTo>
                  <a:lnTo>
                    <a:pt x="20549" y="73317"/>
                  </a:lnTo>
                  <a:lnTo>
                    <a:pt x="24101" y="75093"/>
                  </a:lnTo>
                  <a:lnTo>
                    <a:pt x="27653" y="76361"/>
                  </a:lnTo>
                  <a:lnTo>
                    <a:pt x="31458" y="77376"/>
                  </a:lnTo>
                  <a:lnTo>
                    <a:pt x="35263" y="77884"/>
                  </a:lnTo>
                  <a:lnTo>
                    <a:pt x="39322" y="78137"/>
                  </a:lnTo>
                  <a:lnTo>
                    <a:pt x="43128" y="77884"/>
                  </a:lnTo>
                  <a:lnTo>
                    <a:pt x="47187" y="77376"/>
                  </a:lnTo>
                  <a:lnTo>
                    <a:pt x="50739" y="76361"/>
                  </a:lnTo>
                  <a:lnTo>
                    <a:pt x="54544" y="75093"/>
                  </a:lnTo>
                  <a:lnTo>
                    <a:pt x="57842" y="73317"/>
                  </a:lnTo>
                  <a:lnTo>
                    <a:pt x="61140" y="71541"/>
                  </a:lnTo>
                  <a:lnTo>
                    <a:pt x="64184" y="69258"/>
                  </a:lnTo>
                  <a:lnTo>
                    <a:pt x="66975" y="66721"/>
                  </a:lnTo>
                  <a:lnTo>
                    <a:pt x="69512" y="63931"/>
                  </a:lnTo>
                  <a:lnTo>
                    <a:pt x="71541" y="60886"/>
                  </a:lnTo>
                  <a:lnTo>
                    <a:pt x="73571" y="57588"/>
                  </a:lnTo>
                  <a:lnTo>
                    <a:pt x="75347" y="54290"/>
                  </a:lnTo>
                  <a:lnTo>
                    <a:pt x="76615" y="50739"/>
                  </a:lnTo>
                  <a:lnTo>
                    <a:pt x="77630" y="46933"/>
                  </a:lnTo>
                  <a:lnTo>
                    <a:pt x="78137" y="43128"/>
                  </a:lnTo>
                  <a:lnTo>
                    <a:pt x="78391" y="39069"/>
                  </a:lnTo>
                  <a:lnTo>
                    <a:pt x="78137" y="35010"/>
                  </a:lnTo>
                  <a:lnTo>
                    <a:pt x="77630" y="31204"/>
                  </a:lnTo>
                  <a:lnTo>
                    <a:pt x="76615" y="27399"/>
                  </a:lnTo>
                  <a:lnTo>
                    <a:pt x="75347" y="23847"/>
                  </a:lnTo>
                  <a:lnTo>
                    <a:pt x="73571" y="20295"/>
                  </a:lnTo>
                  <a:lnTo>
                    <a:pt x="71541" y="17251"/>
                  </a:lnTo>
                  <a:lnTo>
                    <a:pt x="69512" y="14207"/>
                  </a:lnTo>
                  <a:lnTo>
                    <a:pt x="66975" y="11416"/>
                  </a:lnTo>
                  <a:lnTo>
                    <a:pt x="64184" y="8879"/>
                  </a:lnTo>
                  <a:lnTo>
                    <a:pt x="61140" y="6596"/>
                  </a:lnTo>
                  <a:lnTo>
                    <a:pt x="57842" y="4566"/>
                  </a:lnTo>
                  <a:lnTo>
                    <a:pt x="54544" y="3044"/>
                  </a:lnTo>
                  <a:lnTo>
                    <a:pt x="50739" y="1776"/>
                  </a:lnTo>
                  <a:lnTo>
                    <a:pt x="47187" y="761"/>
                  </a:lnTo>
                  <a:lnTo>
                    <a:pt x="43128" y="254"/>
                  </a:lnTo>
                  <a:lnTo>
                    <a:pt x="3932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50"/>
            <p:cNvSpPr/>
            <p:nvPr/>
          </p:nvSpPr>
          <p:spPr>
            <a:xfrm>
              <a:off x="2830100" y="2775050"/>
              <a:ext cx="1959775" cy="1953450"/>
            </a:xfrm>
            <a:custGeom>
              <a:avLst/>
              <a:gdLst/>
              <a:ahLst/>
              <a:cxnLst/>
              <a:rect l="l" t="t" r="r" b="b"/>
              <a:pathLst>
                <a:path w="78391" h="78138" fill="none" extrusionOk="0">
                  <a:moveTo>
                    <a:pt x="39322" y="0"/>
                  </a:moveTo>
                  <a:lnTo>
                    <a:pt x="39322" y="0"/>
                  </a:lnTo>
                  <a:lnTo>
                    <a:pt x="35263" y="254"/>
                  </a:lnTo>
                  <a:lnTo>
                    <a:pt x="31458" y="761"/>
                  </a:lnTo>
                  <a:lnTo>
                    <a:pt x="27653" y="1776"/>
                  </a:lnTo>
                  <a:lnTo>
                    <a:pt x="24101" y="3044"/>
                  </a:lnTo>
                  <a:lnTo>
                    <a:pt x="20549" y="4566"/>
                  </a:lnTo>
                  <a:lnTo>
                    <a:pt x="17251" y="6596"/>
                  </a:lnTo>
                  <a:lnTo>
                    <a:pt x="14460" y="8879"/>
                  </a:lnTo>
                  <a:lnTo>
                    <a:pt x="11670" y="11416"/>
                  </a:lnTo>
                  <a:lnTo>
                    <a:pt x="9133" y="14207"/>
                  </a:lnTo>
                  <a:lnTo>
                    <a:pt x="6850" y="17251"/>
                  </a:lnTo>
                  <a:lnTo>
                    <a:pt x="4820" y="20295"/>
                  </a:lnTo>
                  <a:lnTo>
                    <a:pt x="3298" y="23847"/>
                  </a:lnTo>
                  <a:lnTo>
                    <a:pt x="1776" y="27399"/>
                  </a:lnTo>
                  <a:lnTo>
                    <a:pt x="1015" y="31204"/>
                  </a:lnTo>
                  <a:lnTo>
                    <a:pt x="254" y="35010"/>
                  </a:lnTo>
                  <a:lnTo>
                    <a:pt x="0" y="39069"/>
                  </a:lnTo>
                  <a:lnTo>
                    <a:pt x="0" y="39069"/>
                  </a:lnTo>
                  <a:lnTo>
                    <a:pt x="254" y="43128"/>
                  </a:lnTo>
                  <a:lnTo>
                    <a:pt x="1015" y="46933"/>
                  </a:lnTo>
                  <a:lnTo>
                    <a:pt x="1776" y="50739"/>
                  </a:lnTo>
                  <a:lnTo>
                    <a:pt x="3298" y="54290"/>
                  </a:lnTo>
                  <a:lnTo>
                    <a:pt x="4820" y="57588"/>
                  </a:lnTo>
                  <a:lnTo>
                    <a:pt x="6850" y="60886"/>
                  </a:lnTo>
                  <a:lnTo>
                    <a:pt x="9133" y="63931"/>
                  </a:lnTo>
                  <a:lnTo>
                    <a:pt x="11670" y="66721"/>
                  </a:lnTo>
                  <a:lnTo>
                    <a:pt x="14460" y="69258"/>
                  </a:lnTo>
                  <a:lnTo>
                    <a:pt x="17251" y="71541"/>
                  </a:lnTo>
                  <a:lnTo>
                    <a:pt x="20549" y="73317"/>
                  </a:lnTo>
                  <a:lnTo>
                    <a:pt x="24101" y="75093"/>
                  </a:lnTo>
                  <a:lnTo>
                    <a:pt x="27653" y="76361"/>
                  </a:lnTo>
                  <a:lnTo>
                    <a:pt x="31458" y="77376"/>
                  </a:lnTo>
                  <a:lnTo>
                    <a:pt x="35263" y="77884"/>
                  </a:lnTo>
                  <a:lnTo>
                    <a:pt x="39322" y="78137"/>
                  </a:lnTo>
                  <a:lnTo>
                    <a:pt x="39322" y="78137"/>
                  </a:lnTo>
                  <a:lnTo>
                    <a:pt x="43128" y="77884"/>
                  </a:lnTo>
                  <a:lnTo>
                    <a:pt x="47187" y="77376"/>
                  </a:lnTo>
                  <a:lnTo>
                    <a:pt x="50739" y="76361"/>
                  </a:lnTo>
                  <a:lnTo>
                    <a:pt x="54544" y="75093"/>
                  </a:lnTo>
                  <a:lnTo>
                    <a:pt x="57842" y="73317"/>
                  </a:lnTo>
                  <a:lnTo>
                    <a:pt x="61140" y="71541"/>
                  </a:lnTo>
                  <a:lnTo>
                    <a:pt x="64184" y="69258"/>
                  </a:lnTo>
                  <a:lnTo>
                    <a:pt x="66975" y="66721"/>
                  </a:lnTo>
                  <a:lnTo>
                    <a:pt x="69512" y="63931"/>
                  </a:lnTo>
                  <a:lnTo>
                    <a:pt x="71541" y="60886"/>
                  </a:lnTo>
                  <a:lnTo>
                    <a:pt x="73571" y="57588"/>
                  </a:lnTo>
                  <a:lnTo>
                    <a:pt x="75347" y="54290"/>
                  </a:lnTo>
                  <a:lnTo>
                    <a:pt x="76615" y="50739"/>
                  </a:lnTo>
                  <a:lnTo>
                    <a:pt x="77630" y="46933"/>
                  </a:lnTo>
                  <a:lnTo>
                    <a:pt x="78137" y="43128"/>
                  </a:lnTo>
                  <a:lnTo>
                    <a:pt x="78391" y="39069"/>
                  </a:lnTo>
                  <a:lnTo>
                    <a:pt x="78391" y="39069"/>
                  </a:lnTo>
                  <a:lnTo>
                    <a:pt x="78137" y="35010"/>
                  </a:lnTo>
                  <a:lnTo>
                    <a:pt x="77630" y="31204"/>
                  </a:lnTo>
                  <a:lnTo>
                    <a:pt x="76615" y="27399"/>
                  </a:lnTo>
                  <a:lnTo>
                    <a:pt x="75347" y="23847"/>
                  </a:lnTo>
                  <a:lnTo>
                    <a:pt x="73571" y="20295"/>
                  </a:lnTo>
                  <a:lnTo>
                    <a:pt x="71541" y="17251"/>
                  </a:lnTo>
                  <a:lnTo>
                    <a:pt x="69512" y="14207"/>
                  </a:lnTo>
                  <a:lnTo>
                    <a:pt x="66975" y="11416"/>
                  </a:lnTo>
                  <a:lnTo>
                    <a:pt x="64184" y="8879"/>
                  </a:lnTo>
                  <a:lnTo>
                    <a:pt x="61140" y="6596"/>
                  </a:lnTo>
                  <a:lnTo>
                    <a:pt x="57842" y="4566"/>
                  </a:lnTo>
                  <a:lnTo>
                    <a:pt x="54544" y="3044"/>
                  </a:lnTo>
                  <a:lnTo>
                    <a:pt x="50739" y="1776"/>
                  </a:lnTo>
                  <a:lnTo>
                    <a:pt x="47187" y="761"/>
                  </a:lnTo>
                  <a:lnTo>
                    <a:pt x="43128" y="254"/>
                  </a:lnTo>
                  <a:lnTo>
                    <a:pt x="39322" y="0"/>
                  </a:lnTo>
                  <a:lnTo>
                    <a:pt x="39322" y="0"/>
                  </a:lnTo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50"/>
            <p:cNvSpPr/>
            <p:nvPr/>
          </p:nvSpPr>
          <p:spPr>
            <a:xfrm>
              <a:off x="3496025" y="3142900"/>
              <a:ext cx="691350" cy="1192375"/>
            </a:xfrm>
            <a:custGeom>
              <a:avLst/>
              <a:gdLst/>
              <a:ahLst/>
              <a:cxnLst/>
              <a:rect l="l" t="t" r="r" b="b"/>
              <a:pathLst>
                <a:path w="27654" h="47695" extrusionOk="0">
                  <a:moveTo>
                    <a:pt x="14208" y="11670"/>
                  </a:moveTo>
                  <a:lnTo>
                    <a:pt x="15476" y="11924"/>
                  </a:lnTo>
                  <a:lnTo>
                    <a:pt x="16491" y="11924"/>
                  </a:lnTo>
                  <a:lnTo>
                    <a:pt x="17506" y="12431"/>
                  </a:lnTo>
                  <a:lnTo>
                    <a:pt x="18267" y="12938"/>
                  </a:lnTo>
                  <a:lnTo>
                    <a:pt x="18774" y="13700"/>
                  </a:lnTo>
                  <a:lnTo>
                    <a:pt x="19281" y="14461"/>
                  </a:lnTo>
                  <a:lnTo>
                    <a:pt x="19535" y="15222"/>
                  </a:lnTo>
                  <a:lnTo>
                    <a:pt x="19535" y="16236"/>
                  </a:lnTo>
                  <a:lnTo>
                    <a:pt x="19535" y="17251"/>
                  </a:lnTo>
                  <a:lnTo>
                    <a:pt x="19281" y="18012"/>
                  </a:lnTo>
                  <a:lnTo>
                    <a:pt x="18774" y="18773"/>
                  </a:lnTo>
                  <a:lnTo>
                    <a:pt x="18267" y="19534"/>
                  </a:lnTo>
                  <a:lnTo>
                    <a:pt x="17506" y="20042"/>
                  </a:lnTo>
                  <a:lnTo>
                    <a:pt x="16491" y="20296"/>
                  </a:lnTo>
                  <a:lnTo>
                    <a:pt x="15476" y="20549"/>
                  </a:lnTo>
                  <a:lnTo>
                    <a:pt x="14208" y="20803"/>
                  </a:lnTo>
                  <a:lnTo>
                    <a:pt x="7865" y="20803"/>
                  </a:lnTo>
                  <a:lnTo>
                    <a:pt x="7612" y="20549"/>
                  </a:lnTo>
                  <a:lnTo>
                    <a:pt x="7612" y="11924"/>
                  </a:lnTo>
                  <a:lnTo>
                    <a:pt x="7865" y="11670"/>
                  </a:lnTo>
                  <a:close/>
                  <a:moveTo>
                    <a:pt x="15730" y="26892"/>
                  </a:moveTo>
                  <a:lnTo>
                    <a:pt x="16744" y="27145"/>
                  </a:lnTo>
                  <a:lnTo>
                    <a:pt x="17759" y="27653"/>
                  </a:lnTo>
                  <a:lnTo>
                    <a:pt x="18520" y="28160"/>
                  </a:lnTo>
                  <a:lnTo>
                    <a:pt x="19028" y="28921"/>
                  </a:lnTo>
                  <a:lnTo>
                    <a:pt x="19535" y="29682"/>
                  </a:lnTo>
                  <a:lnTo>
                    <a:pt x="19789" y="30697"/>
                  </a:lnTo>
                  <a:lnTo>
                    <a:pt x="20042" y="31712"/>
                  </a:lnTo>
                  <a:lnTo>
                    <a:pt x="19789" y="32727"/>
                  </a:lnTo>
                  <a:lnTo>
                    <a:pt x="19535" y="33741"/>
                  </a:lnTo>
                  <a:lnTo>
                    <a:pt x="19028" y="34502"/>
                  </a:lnTo>
                  <a:lnTo>
                    <a:pt x="18520" y="35263"/>
                  </a:lnTo>
                  <a:lnTo>
                    <a:pt x="17759" y="35771"/>
                  </a:lnTo>
                  <a:lnTo>
                    <a:pt x="16744" y="36025"/>
                  </a:lnTo>
                  <a:lnTo>
                    <a:pt x="15730" y="36278"/>
                  </a:lnTo>
                  <a:lnTo>
                    <a:pt x="14715" y="36532"/>
                  </a:lnTo>
                  <a:lnTo>
                    <a:pt x="7865" y="36532"/>
                  </a:lnTo>
                  <a:lnTo>
                    <a:pt x="7612" y="36278"/>
                  </a:lnTo>
                  <a:lnTo>
                    <a:pt x="7612" y="27145"/>
                  </a:lnTo>
                  <a:lnTo>
                    <a:pt x="7612" y="26892"/>
                  </a:lnTo>
                  <a:close/>
                  <a:moveTo>
                    <a:pt x="4821" y="0"/>
                  </a:moveTo>
                  <a:lnTo>
                    <a:pt x="4060" y="508"/>
                  </a:lnTo>
                  <a:lnTo>
                    <a:pt x="3552" y="1269"/>
                  </a:lnTo>
                  <a:lnTo>
                    <a:pt x="3552" y="2030"/>
                  </a:lnTo>
                  <a:lnTo>
                    <a:pt x="3552" y="5328"/>
                  </a:lnTo>
                  <a:lnTo>
                    <a:pt x="254" y="5328"/>
                  </a:lnTo>
                  <a:lnTo>
                    <a:pt x="1" y="5835"/>
                  </a:lnTo>
                  <a:lnTo>
                    <a:pt x="1" y="42367"/>
                  </a:lnTo>
                  <a:lnTo>
                    <a:pt x="254" y="42874"/>
                  </a:lnTo>
                  <a:lnTo>
                    <a:pt x="762" y="43128"/>
                  </a:lnTo>
                  <a:lnTo>
                    <a:pt x="3552" y="43128"/>
                  </a:lnTo>
                  <a:lnTo>
                    <a:pt x="3552" y="45665"/>
                  </a:lnTo>
                  <a:lnTo>
                    <a:pt x="3552" y="46426"/>
                  </a:lnTo>
                  <a:lnTo>
                    <a:pt x="4060" y="46933"/>
                  </a:lnTo>
                  <a:lnTo>
                    <a:pt x="4821" y="47441"/>
                  </a:lnTo>
                  <a:lnTo>
                    <a:pt x="5582" y="47694"/>
                  </a:lnTo>
                  <a:lnTo>
                    <a:pt x="6343" y="47441"/>
                  </a:lnTo>
                  <a:lnTo>
                    <a:pt x="7104" y="46933"/>
                  </a:lnTo>
                  <a:lnTo>
                    <a:pt x="7358" y="46426"/>
                  </a:lnTo>
                  <a:lnTo>
                    <a:pt x="7612" y="45665"/>
                  </a:lnTo>
                  <a:lnTo>
                    <a:pt x="7612" y="43128"/>
                  </a:lnTo>
                  <a:lnTo>
                    <a:pt x="11163" y="43128"/>
                  </a:lnTo>
                  <a:lnTo>
                    <a:pt x="11163" y="45665"/>
                  </a:lnTo>
                  <a:lnTo>
                    <a:pt x="11417" y="46426"/>
                  </a:lnTo>
                  <a:lnTo>
                    <a:pt x="11924" y="46933"/>
                  </a:lnTo>
                  <a:lnTo>
                    <a:pt x="12432" y="47441"/>
                  </a:lnTo>
                  <a:lnTo>
                    <a:pt x="13193" y="47694"/>
                  </a:lnTo>
                  <a:lnTo>
                    <a:pt x="13954" y="47441"/>
                  </a:lnTo>
                  <a:lnTo>
                    <a:pt x="14715" y="46933"/>
                  </a:lnTo>
                  <a:lnTo>
                    <a:pt x="15222" y="46426"/>
                  </a:lnTo>
                  <a:lnTo>
                    <a:pt x="15222" y="45665"/>
                  </a:lnTo>
                  <a:lnTo>
                    <a:pt x="15222" y="43128"/>
                  </a:lnTo>
                  <a:lnTo>
                    <a:pt x="17759" y="42874"/>
                  </a:lnTo>
                  <a:lnTo>
                    <a:pt x="20042" y="42367"/>
                  </a:lnTo>
                  <a:lnTo>
                    <a:pt x="22072" y="41352"/>
                  </a:lnTo>
                  <a:lnTo>
                    <a:pt x="24102" y="40337"/>
                  </a:lnTo>
                  <a:lnTo>
                    <a:pt x="25624" y="38815"/>
                  </a:lnTo>
                  <a:lnTo>
                    <a:pt x="26638" y="37039"/>
                  </a:lnTo>
                  <a:lnTo>
                    <a:pt x="27400" y="35010"/>
                  </a:lnTo>
                  <a:lnTo>
                    <a:pt x="27653" y="32473"/>
                  </a:lnTo>
                  <a:lnTo>
                    <a:pt x="27400" y="30951"/>
                  </a:lnTo>
                  <a:lnTo>
                    <a:pt x="27146" y="29682"/>
                  </a:lnTo>
                  <a:lnTo>
                    <a:pt x="26892" y="28414"/>
                  </a:lnTo>
                  <a:lnTo>
                    <a:pt x="26385" y="27145"/>
                  </a:lnTo>
                  <a:lnTo>
                    <a:pt x="25624" y="26130"/>
                  </a:lnTo>
                  <a:lnTo>
                    <a:pt x="24609" y="25116"/>
                  </a:lnTo>
                  <a:lnTo>
                    <a:pt x="23594" y="24355"/>
                  </a:lnTo>
                  <a:lnTo>
                    <a:pt x="22326" y="23594"/>
                  </a:lnTo>
                  <a:lnTo>
                    <a:pt x="22326" y="23340"/>
                  </a:lnTo>
                  <a:lnTo>
                    <a:pt x="23594" y="22579"/>
                  </a:lnTo>
                  <a:lnTo>
                    <a:pt x="24355" y="22071"/>
                  </a:lnTo>
                  <a:lnTo>
                    <a:pt x="25116" y="21057"/>
                  </a:lnTo>
                  <a:lnTo>
                    <a:pt x="25877" y="20296"/>
                  </a:lnTo>
                  <a:lnTo>
                    <a:pt x="26385" y="19281"/>
                  </a:lnTo>
                  <a:lnTo>
                    <a:pt x="26638" y="18012"/>
                  </a:lnTo>
                  <a:lnTo>
                    <a:pt x="26892" y="16998"/>
                  </a:lnTo>
                  <a:lnTo>
                    <a:pt x="27146" y="15475"/>
                  </a:lnTo>
                  <a:lnTo>
                    <a:pt x="26892" y="13192"/>
                  </a:lnTo>
                  <a:lnTo>
                    <a:pt x="26385" y="11163"/>
                  </a:lnTo>
                  <a:lnTo>
                    <a:pt x="25370" y="9387"/>
                  </a:lnTo>
                  <a:lnTo>
                    <a:pt x="24102" y="8118"/>
                  </a:lnTo>
                  <a:lnTo>
                    <a:pt x="22579" y="6850"/>
                  </a:lnTo>
                  <a:lnTo>
                    <a:pt x="20550" y="6089"/>
                  </a:lnTo>
                  <a:lnTo>
                    <a:pt x="18013" y="5581"/>
                  </a:lnTo>
                  <a:lnTo>
                    <a:pt x="15222" y="5328"/>
                  </a:lnTo>
                  <a:lnTo>
                    <a:pt x="15222" y="2030"/>
                  </a:lnTo>
                  <a:lnTo>
                    <a:pt x="15222" y="1269"/>
                  </a:lnTo>
                  <a:lnTo>
                    <a:pt x="14715" y="508"/>
                  </a:lnTo>
                  <a:lnTo>
                    <a:pt x="13954" y="0"/>
                  </a:lnTo>
                  <a:lnTo>
                    <a:pt x="12432" y="0"/>
                  </a:lnTo>
                  <a:lnTo>
                    <a:pt x="11924" y="508"/>
                  </a:lnTo>
                  <a:lnTo>
                    <a:pt x="11417" y="1269"/>
                  </a:lnTo>
                  <a:lnTo>
                    <a:pt x="11163" y="2030"/>
                  </a:lnTo>
                  <a:lnTo>
                    <a:pt x="11163" y="5328"/>
                  </a:lnTo>
                  <a:lnTo>
                    <a:pt x="7612" y="5328"/>
                  </a:lnTo>
                  <a:lnTo>
                    <a:pt x="7612" y="2030"/>
                  </a:lnTo>
                  <a:lnTo>
                    <a:pt x="7358" y="1269"/>
                  </a:lnTo>
                  <a:lnTo>
                    <a:pt x="7104" y="508"/>
                  </a:lnTo>
                  <a:lnTo>
                    <a:pt x="63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50"/>
            <p:cNvSpPr/>
            <p:nvPr/>
          </p:nvSpPr>
          <p:spPr>
            <a:xfrm>
              <a:off x="2030950" y="1424126"/>
              <a:ext cx="3558074" cy="3862501"/>
            </a:xfrm>
            <a:custGeom>
              <a:avLst/>
              <a:gdLst/>
              <a:ahLst/>
              <a:cxnLst/>
              <a:rect l="l" t="t" r="r" b="b"/>
              <a:pathLst>
                <a:path w="142323" h="154500" extrusionOk="0">
                  <a:moveTo>
                    <a:pt x="38308" y="0"/>
                  </a:moveTo>
                  <a:lnTo>
                    <a:pt x="38308" y="1269"/>
                  </a:lnTo>
                  <a:lnTo>
                    <a:pt x="37547" y="4567"/>
                  </a:lnTo>
                  <a:lnTo>
                    <a:pt x="37040" y="6850"/>
                  </a:lnTo>
                  <a:lnTo>
                    <a:pt x="36025" y="9133"/>
                  </a:lnTo>
                  <a:lnTo>
                    <a:pt x="35010" y="11670"/>
                  </a:lnTo>
                  <a:lnTo>
                    <a:pt x="33488" y="13954"/>
                  </a:lnTo>
                  <a:lnTo>
                    <a:pt x="31459" y="16491"/>
                  </a:lnTo>
                  <a:lnTo>
                    <a:pt x="29175" y="18520"/>
                  </a:lnTo>
                  <a:lnTo>
                    <a:pt x="26385" y="20550"/>
                  </a:lnTo>
                  <a:lnTo>
                    <a:pt x="24609" y="21311"/>
                  </a:lnTo>
                  <a:lnTo>
                    <a:pt x="23087" y="22072"/>
                  </a:lnTo>
                  <a:lnTo>
                    <a:pt x="21057" y="22579"/>
                  </a:lnTo>
                  <a:lnTo>
                    <a:pt x="19028" y="23087"/>
                  </a:lnTo>
                  <a:lnTo>
                    <a:pt x="16998" y="23340"/>
                  </a:lnTo>
                  <a:lnTo>
                    <a:pt x="12178" y="23340"/>
                  </a:lnTo>
                  <a:lnTo>
                    <a:pt x="9387" y="23087"/>
                  </a:lnTo>
                  <a:lnTo>
                    <a:pt x="6597" y="22833"/>
                  </a:lnTo>
                  <a:lnTo>
                    <a:pt x="3552" y="22072"/>
                  </a:lnTo>
                  <a:lnTo>
                    <a:pt x="2030" y="29936"/>
                  </a:lnTo>
                  <a:lnTo>
                    <a:pt x="1016" y="37547"/>
                  </a:lnTo>
                  <a:lnTo>
                    <a:pt x="254" y="44904"/>
                  </a:lnTo>
                  <a:lnTo>
                    <a:pt x="1" y="52007"/>
                  </a:lnTo>
                  <a:lnTo>
                    <a:pt x="1" y="58603"/>
                  </a:lnTo>
                  <a:lnTo>
                    <a:pt x="508" y="65199"/>
                  </a:lnTo>
                  <a:lnTo>
                    <a:pt x="1016" y="71288"/>
                  </a:lnTo>
                  <a:lnTo>
                    <a:pt x="2030" y="77377"/>
                  </a:lnTo>
                  <a:lnTo>
                    <a:pt x="3299" y="82958"/>
                  </a:lnTo>
                  <a:lnTo>
                    <a:pt x="4821" y="88285"/>
                  </a:lnTo>
                  <a:lnTo>
                    <a:pt x="6597" y="93613"/>
                  </a:lnTo>
                  <a:lnTo>
                    <a:pt x="8626" y="98687"/>
                  </a:lnTo>
                  <a:lnTo>
                    <a:pt x="10910" y="103253"/>
                  </a:lnTo>
                  <a:lnTo>
                    <a:pt x="13446" y="107820"/>
                  </a:lnTo>
                  <a:lnTo>
                    <a:pt x="15983" y="112133"/>
                  </a:lnTo>
                  <a:lnTo>
                    <a:pt x="18774" y="116192"/>
                  </a:lnTo>
                  <a:lnTo>
                    <a:pt x="21565" y="119997"/>
                  </a:lnTo>
                  <a:lnTo>
                    <a:pt x="24609" y="123549"/>
                  </a:lnTo>
                  <a:lnTo>
                    <a:pt x="27907" y="127100"/>
                  </a:lnTo>
                  <a:lnTo>
                    <a:pt x="30951" y="130145"/>
                  </a:lnTo>
                  <a:lnTo>
                    <a:pt x="34503" y="133189"/>
                  </a:lnTo>
                  <a:lnTo>
                    <a:pt x="37801" y="135980"/>
                  </a:lnTo>
                  <a:lnTo>
                    <a:pt x="41099" y="138770"/>
                  </a:lnTo>
                  <a:lnTo>
                    <a:pt x="44651" y="141054"/>
                  </a:lnTo>
                  <a:lnTo>
                    <a:pt x="51500" y="145366"/>
                  </a:lnTo>
                  <a:lnTo>
                    <a:pt x="58350" y="149172"/>
                  </a:lnTo>
                  <a:lnTo>
                    <a:pt x="64946" y="152216"/>
                  </a:lnTo>
                  <a:lnTo>
                    <a:pt x="71288" y="154499"/>
                  </a:lnTo>
                  <a:lnTo>
                    <a:pt x="77377" y="152216"/>
                  </a:lnTo>
                  <a:lnTo>
                    <a:pt x="83973" y="149172"/>
                  </a:lnTo>
                  <a:lnTo>
                    <a:pt x="90823" y="145366"/>
                  </a:lnTo>
                  <a:lnTo>
                    <a:pt x="97672" y="141054"/>
                  </a:lnTo>
                  <a:lnTo>
                    <a:pt x="101224" y="138770"/>
                  </a:lnTo>
                  <a:lnTo>
                    <a:pt x="104522" y="135980"/>
                  </a:lnTo>
                  <a:lnTo>
                    <a:pt x="108074" y="133189"/>
                  </a:lnTo>
                  <a:lnTo>
                    <a:pt x="111372" y="130145"/>
                  </a:lnTo>
                  <a:lnTo>
                    <a:pt x="114670" y="127100"/>
                  </a:lnTo>
                  <a:lnTo>
                    <a:pt x="117714" y="123549"/>
                  </a:lnTo>
                  <a:lnTo>
                    <a:pt x="120758" y="119997"/>
                  </a:lnTo>
                  <a:lnTo>
                    <a:pt x="123549" y="116192"/>
                  </a:lnTo>
                  <a:lnTo>
                    <a:pt x="126340" y="112133"/>
                  </a:lnTo>
                  <a:lnTo>
                    <a:pt x="129130" y="107820"/>
                  </a:lnTo>
                  <a:lnTo>
                    <a:pt x="131413" y="103253"/>
                  </a:lnTo>
                  <a:lnTo>
                    <a:pt x="133697" y="98687"/>
                  </a:lnTo>
                  <a:lnTo>
                    <a:pt x="135726" y="93613"/>
                  </a:lnTo>
                  <a:lnTo>
                    <a:pt x="137502" y="88285"/>
                  </a:lnTo>
                  <a:lnTo>
                    <a:pt x="139024" y="82958"/>
                  </a:lnTo>
                  <a:lnTo>
                    <a:pt x="140293" y="77377"/>
                  </a:lnTo>
                  <a:lnTo>
                    <a:pt x="141307" y="71288"/>
                  </a:lnTo>
                  <a:lnTo>
                    <a:pt x="142069" y="65199"/>
                  </a:lnTo>
                  <a:lnTo>
                    <a:pt x="142322" y="58603"/>
                  </a:lnTo>
                  <a:lnTo>
                    <a:pt x="142322" y="52007"/>
                  </a:lnTo>
                  <a:lnTo>
                    <a:pt x="142069" y="44904"/>
                  </a:lnTo>
                  <a:lnTo>
                    <a:pt x="141307" y="37547"/>
                  </a:lnTo>
                  <a:lnTo>
                    <a:pt x="140293" y="29936"/>
                  </a:lnTo>
                  <a:lnTo>
                    <a:pt x="138771" y="22072"/>
                  </a:lnTo>
                  <a:lnTo>
                    <a:pt x="135726" y="22833"/>
                  </a:lnTo>
                  <a:lnTo>
                    <a:pt x="132936" y="23087"/>
                  </a:lnTo>
                  <a:lnTo>
                    <a:pt x="130399" y="23340"/>
                  </a:lnTo>
                  <a:lnTo>
                    <a:pt x="125579" y="23340"/>
                  </a:lnTo>
                  <a:lnTo>
                    <a:pt x="123295" y="22833"/>
                  </a:lnTo>
                  <a:lnTo>
                    <a:pt x="121266" y="22579"/>
                  </a:lnTo>
                  <a:lnTo>
                    <a:pt x="119490" y="21818"/>
                  </a:lnTo>
                  <a:lnTo>
                    <a:pt x="117714" y="21311"/>
                  </a:lnTo>
                  <a:lnTo>
                    <a:pt x="115938" y="20296"/>
                  </a:lnTo>
                  <a:lnTo>
                    <a:pt x="113148" y="18520"/>
                  </a:lnTo>
                  <a:lnTo>
                    <a:pt x="110864" y="16237"/>
                  </a:lnTo>
                  <a:lnTo>
                    <a:pt x="109089" y="13954"/>
                  </a:lnTo>
                  <a:lnTo>
                    <a:pt x="107566" y="11417"/>
                  </a:lnTo>
                  <a:lnTo>
                    <a:pt x="106298" y="9133"/>
                  </a:lnTo>
                  <a:lnTo>
                    <a:pt x="105537" y="6597"/>
                  </a:lnTo>
                  <a:lnTo>
                    <a:pt x="104776" y="4567"/>
                  </a:lnTo>
                  <a:lnTo>
                    <a:pt x="104268" y="1269"/>
                  </a:lnTo>
                  <a:lnTo>
                    <a:pt x="104015" y="0"/>
                  </a:lnTo>
                  <a:lnTo>
                    <a:pt x="98941" y="0"/>
                  </a:lnTo>
                  <a:lnTo>
                    <a:pt x="98941" y="17759"/>
                  </a:lnTo>
                  <a:lnTo>
                    <a:pt x="98687" y="18774"/>
                  </a:lnTo>
                  <a:lnTo>
                    <a:pt x="98433" y="19789"/>
                  </a:lnTo>
                  <a:lnTo>
                    <a:pt x="97926" y="20550"/>
                  </a:lnTo>
                  <a:lnTo>
                    <a:pt x="97419" y="21311"/>
                  </a:lnTo>
                  <a:lnTo>
                    <a:pt x="96658" y="22072"/>
                  </a:lnTo>
                  <a:lnTo>
                    <a:pt x="95897" y="22579"/>
                  </a:lnTo>
                  <a:lnTo>
                    <a:pt x="94882" y="22833"/>
                  </a:lnTo>
                  <a:lnTo>
                    <a:pt x="85749" y="22833"/>
                  </a:lnTo>
                  <a:lnTo>
                    <a:pt x="85749" y="25116"/>
                  </a:lnTo>
                  <a:lnTo>
                    <a:pt x="85495" y="26131"/>
                  </a:lnTo>
                  <a:lnTo>
                    <a:pt x="84988" y="27146"/>
                  </a:lnTo>
                  <a:lnTo>
                    <a:pt x="83973" y="27653"/>
                  </a:lnTo>
                  <a:lnTo>
                    <a:pt x="82958" y="27907"/>
                  </a:lnTo>
                  <a:lnTo>
                    <a:pt x="81943" y="27907"/>
                  </a:lnTo>
                  <a:lnTo>
                    <a:pt x="81943" y="45158"/>
                  </a:lnTo>
                  <a:lnTo>
                    <a:pt x="86003" y="46426"/>
                  </a:lnTo>
                  <a:lnTo>
                    <a:pt x="89808" y="47695"/>
                  </a:lnTo>
                  <a:lnTo>
                    <a:pt x="93613" y="49471"/>
                  </a:lnTo>
                  <a:lnTo>
                    <a:pt x="97165" y="51500"/>
                  </a:lnTo>
                  <a:lnTo>
                    <a:pt x="100463" y="53783"/>
                  </a:lnTo>
                  <a:lnTo>
                    <a:pt x="103507" y="56320"/>
                  </a:lnTo>
                  <a:lnTo>
                    <a:pt x="106552" y="59111"/>
                  </a:lnTo>
                  <a:lnTo>
                    <a:pt x="109342" y="62155"/>
                  </a:lnTo>
                  <a:lnTo>
                    <a:pt x="111625" y="65453"/>
                  </a:lnTo>
                  <a:lnTo>
                    <a:pt x="113909" y="69005"/>
                  </a:lnTo>
                  <a:lnTo>
                    <a:pt x="115685" y="72557"/>
                  </a:lnTo>
                  <a:lnTo>
                    <a:pt x="117207" y="76362"/>
                  </a:lnTo>
                  <a:lnTo>
                    <a:pt x="118475" y="80421"/>
                  </a:lnTo>
                  <a:lnTo>
                    <a:pt x="119490" y="84480"/>
                  </a:lnTo>
                  <a:lnTo>
                    <a:pt x="119997" y="88793"/>
                  </a:lnTo>
                  <a:lnTo>
                    <a:pt x="120251" y="93106"/>
                  </a:lnTo>
                  <a:lnTo>
                    <a:pt x="119997" y="98179"/>
                  </a:lnTo>
                  <a:lnTo>
                    <a:pt x="119236" y="103000"/>
                  </a:lnTo>
                  <a:lnTo>
                    <a:pt x="117968" y="107566"/>
                  </a:lnTo>
                  <a:lnTo>
                    <a:pt x="116192" y="112133"/>
                  </a:lnTo>
                  <a:lnTo>
                    <a:pt x="114162" y="116445"/>
                  </a:lnTo>
                  <a:lnTo>
                    <a:pt x="111879" y="120504"/>
                  </a:lnTo>
                  <a:lnTo>
                    <a:pt x="109089" y="124310"/>
                  </a:lnTo>
                  <a:lnTo>
                    <a:pt x="105791" y="127608"/>
                  </a:lnTo>
                  <a:lnTo>
                    <a:pt x="102239" y="130906"/>
                  </a:lnTo>
                  <a:lnTo>
                    <a:pt x="98687" y="133696"/>
                  </a:lnTo>
                  <a:lnTo>
                    <a:pt x="94628" y="136233"/>
                  </a:lnTo>
                  <a:lnTo>
                    <a:pt x="90315" y="138263"/>
                  </a:lnTo>
                  <a:lnTo>
                    <a:pt x="85749" y="139785"/>
                  </a:lnTo>
                  <a:lnTo>
                    <a:pt x="81182" y="141054"/>
                  </a:lnTo>
                  <a:lnTo>
                    <a:pt x="76109" y="141815"/>
                  </a:lnTo>
                  <a:lnTo>
                    <a:pt x="71288" y="142068"/>
                  </a:lnTo>
                  <a:lnTo>
                    <a:pt x="66215" y="141815"/>
                  </a:lnTo>
                  <a:lnTo>
                    <a:pt x="61394" y="141054"/>
                  </a:lnTo>
                  <a:lnTo>
                    <a:pt x="56574" y="139785"/>
                  </a:lnTo>
                  <a:lnTo>
                    <a:pt x="52008" y="138263"/>
                  </a:lnTo>
                  <a:lnTo>
                    <a:pt x="47949" y="136233"/>
                  </a:lnTo>
                  <a:lnTo>
                    <a:pt x="43890" y="133696"/>
                  </a:lnTo>
                  <a:lnTo>
                    <a:pt x="40084" y="130906"/>
                  </a:lnTo>
                  <a:lnTo>
                    <a:pt x="36532" y="127608"/>
                  </a:lnTo>
                  <a:lnTo>
                    <a:pt x="33488" y="124310"/>
                  </a:lnTo>
                  <a:lnTo>
                    <a:pt x="30698" y="120504"/>
                  </a:lnTo>
                  <a:lnTo>
                    <a:pt x="28161" y="116445"/>
                  </a:lnTo>
                  <a:lnTo>
                    <a:pt x="26131" y="112133"/>
                  </a:lnTo>
                  <a:lnTo>
                    <a:pt x="24355" y="107566"/>
                  </a:lnTo>
                  <a:lnTo>
                    <a:pt x="23087" y="103000"/>
                  </a:lnTo>
                  <a:lnTo>
                    <a:pt x="22579" y="98179"/>
                  </a:lnTo>
                  <a:lnTo>
                    <a:pt x="22326" y="93106"/>
                  </a:lnTo>
                  <a:lnTo>
                    <a:pt x="22326" y="88793"/>
                  </a:lnTo>
                  <a:lnTo>
                    <a:pt x="22833" y="84480"/>
                  </a:lnTo>
                  <a:lnTo>
                    <a:pt x="23848" y="80421"/>
                  </a:lnTo>
                  <a:lnTo>
                    <a:pt x="25116" y="76362"/>
                  </a:lnTo>
                  <a:lnTo>
                    <a:pt x="26638" y="72557"/>
                  </a:lnTo>
                  <a:lnTo>
                    <a:pt x="28668" y="69005"/>
                  </a:lnTo>
                  <a:lnTo>
                    <a:pt x="30698" y="65453"/>
                  </a:lnTo>
                  <a:lnTo>
                    <a:pt x="33234" y="62155"/>
                  </a:lnTo>
                  <a:lnTo>
                    <a:pt x="35771" y="59111"/>
                  </a:lnTo>
                  <a:lnTo>
                    <a:pt x="38816" y="56320"/>
                  </a:lnTo>
                  <a:lnTo>
                    <a:pt x="41860" y="53783"/>
                  </a:lnTo>
                  <a:lnTo>
                    <a:pt x="45412" y="51500"/>
                  </a:lnTo>
                  <a:lnTo>
                    <a:pt x="48963" y="49471"/>
                  </a:lnTo>
                  <a:lnTo>
                    <a:pt x="52515" y="47695"/>
                  </a:lnTo>
                  <a:lnTo>
                    <a:pt x="56574" y="46426"/>
                  </a:lnTo>
                  <a:lnTo>
                    <a:pt x="60633" y="45158"/>
                  </a:lnTo>
                  <a:lnTo>
                    <a:pt x="60633" y="27907"/>
                  </a:lnTo>
                  <a:lnTo>
                    <a:pt x="59365" y="27907"/>
                  </a:lnTo>
                  <a:lnTo>
                    <a:pt x="58350" y="27653"/>
                  </a:lnTo>
                  <a:lnTo>
                    <a:pt x="57335" y="27146"/>
                  </a:lnTo>
                  <a:lnTo>
                    <a:pt x="56828" y="26131"/>
                  </a:lnTo>
                  <a:lnTo>
                    <a:pt x="56574" y="25116"/>
                  </a:lnTo>
                  <a:lnTo>
                    <a:pt x="56574" y="22833"/>
                  </a:lnTo>
                  <a:lnTo>
                    <a:pt x="47441" y="22833"/>
                  </a:lnTo>
                  <a:lnTo>
                    <a:pt x="46680" y="22579"/>
                  </a:lnTo>
                  <a:lnTo>
                    <a:pt x="45665" y="22072"/>
                  </a:lnTo>
                  <a:lnTo>
                    <a:pt x="44904" y="21311"/>
                  </a:lnTo>
                  <a:lnTo>
                    <a:pt x="44397" y="20550"/>
                  </a:lnTo>
                  <a:lnTo>
                    <a:pt x="43890" y="19789"/>
                  </a:lnTo>
                  <a:lnTo>
                    <a:pt x="43636" y="18774"/>
                  </a:lnTo>
                  <a:lnTo>
                    <a:pt x="43382" y="17759"/>
                  </a:lnTo>
                  <a:lnTo>
                    <a:pt x="4338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50"/>
            <p:cNvSpPr/>
            <p:nvPr/>
          </p:nvSpPr>
          <p:spPr>
            <a:xfrm>
              <a:off x="3673625" y="1195800"/>
              <a:ext cx="279075" cy="1338250"/>
            </a:xfrm>
            <a:custGeom>
              <a:avLst/>
              <a:gdLst/>
              <a:ahLst/>
              <a:cxnLst/>
              <a:rect l="l" t="t" r="r" b="b"/>
              <a:pathLst>
                <a:path w="11163" h="53530" extrusionOk="0">
                  <a:moveTo>
                    <a:pt x="4313" y="1"/>
                  </a:moveTo>
                  <a:lnTo>
                    <a:pt x="3298" y="508"/>
                  </a:lnTo>
                  <a:lnTo>
                    <a:pt x="2283" y="1015"/>
                  </a:lnTo>
                  <a:lnTo>
                    <a:pt x="1522" y="1523"/>
                  </a:lnTo>
                  <a:lnTo>
                    <a:pt x="761" y="2284"/>
                  </a:lnTo>
                  <a:lnTo>
                    <a:pt x="254" y="3299"/>
                  </a:lnTo>
                  <a:lnTo>
                    <a:pt x="0" y="4313"/>
                  </a:lnTo>
                  <a:lnTo>
                    <a:pt x="0" y="5582"/>
                  </a:lnTo>
                  <a:lnTo>
                    <a:pt x="0" y="53530"/>
                  </a:lnTo>
                  <a:lnTo>
                    <a:pt x="2791" y="53276"/>
                  </a:lnTo>
                  <a:lnTo>
                    <a:pt x="8372" y="53276"/>
                  </a:lnTo>
                  <a:lnTo>
                    <a:pt x="11163" y="53530"/>
                  </a:lnTo>
                  <a:lnTo>
                    <a:pt x="11163" y="5582"/>
                  </a:lnTo>
                  <a:lnTo>
                    <a:pt x="10909" y="4313"/>
                  </a:lnTo>
                  <a:lnTo>
                    <a:pt x="10655" y="3299"/>
                  </a:lnTo>
                  <a:lnTo>
                    <a:pt x="10148" y="2284"/>
                  </a:lnTo>
                  <a:lnTo>
                    <a:pt x="9387" y="1523"/>
                  </a:lnTo>
                  <a:lnTo>
                    <a:pt x="8626" y="1015"/>
                  </a:lnTo>
                  <a:lnTo>
                    <a:pt x="7611" y="508"/>
                  </a:lnTo>
                  <a:lnTo>
                    <a:pt x="659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50"/>
            <p:cNvSpPr/>
            <p:nvPr/>
          </p:nvSpPr>
          <p:spPr>
            <a:xfrm>
              <a:off x="3572150" y="1411450"/>
              <a:ext cx="475675" cy="171250"/>
            </a:xfrm>
            <a:custGeom>
              <a:avLst/>
              <a:gdLst/>
              <a:ahLst/>
              <a:cxnLst/>
              <a:rect l="l" t="t" r="r" b="b"/>
              <a:pathLst>
                <a:path w="19027" h="6850" extrusionOk="0">
                  <a:moveTo>
                    <a:pt x="0" y="0"/>
                  </a:moveTo>
                  <a:lnTo>
                    <a:pt x="0" y="6850"/>
                  </a:lnTo>
                  <a:lnTo>
                    <a:pt x="19027" y="6850"/>
                  </a:lnTo>
                  <a:lnTo>
                    <a:pt x="190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50"/>
            <p:cNvSpPr/>
            <p:nvPr/>
          </p:nvSpPr>
          <p:spPr>
            <a:xfrm>
              <a:off x="3572150" y="1823700"/>
              <a:ext cx="475675" cy="171250"/>
            </a:xfrm>
            <a:custGeom>
              <a:avLst/>
              <a:gdLst/>
              <a:ahLst/>
              <a:cxnLst/>
              <a:rect l="l" t="t" r="r" b="b"/>
              <a:pathLst>
                <a:path w="19027" h="6850" extrusionOk="0">
                  <a:moveTo>
                    <a:pt x="0" y="0"/>
                  </a:moveTo>
                  <a:lnTo>
                    <a:pt x="0" y="4820"/>
                  </a:lnTo>
                  <a:lnTo>
                    <a:pt x="254" y="5581"/>
                  </a:lnTo>
                  <a:lnTo>
                    <a:pt x="507" y="6342"/>
                  </a:lnTo>
                  <a:lnTo>
                    <a:pt x="1269" y="6596"/>
                  </a:lnTo>
                  <a:lnTo>
                    <a:pt x="2030" y="6850"/>
                  </a:lnTo>
                  <a:lnTo>
                    <a:pt x="17251" y="6850"/>
                  </a:lnTo>
                  <a:lnTo>
                    <a:pt x="18012" y="6596"/>
                  </a:lnTo>
                  <a:lnTo>
                    <a:pt x="18520" y="6342"/>
                  </a:lnTo>
                  <a:lnTo>
                    <a:pt x="19027" y="5581"/>
                  </a:lnTo>
                  <a:lnTo>
                    <a:pt x="19027" y="4820"/>
                  </a:lnTo>
                  <a:lnTo>
                    <a:pt x="190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50"/>
            <p:cNvSpPr/>
            <p:nvPr/>
          </p:nvSpPr>
          <p:spPr>
            <a:xfrm>
              <a:off x="3242350" y="238125"/>
              <a:ext cx="1135275" cy="1629975"/>
            </a:xfrm>
            <a:custGeom>
              <a:avLst/>
              <a:gdLst/>
              <a:ahLst/>
              <a:cxnLst/>
              <a:rect l="l" t="t" r="r" b="b"/>
              <a:pathLst>
                <a:path w="45411" h="65199" extrusionOk="0">
                  <a:moveTo>
                    <a:pt x="22832" y="0"/>
                  </a:moveTo>
                  <a:lnTo>
                    <a:pt x="15475" y="2791"/>
                  </a:lnTo>
                  <a:lnTo>
                    <a:pt x="12177" y="4313"/>
                  </a:lnTo>
                  <a:lnTo>
                    <a:pt x="9133" y="6342"/>
                  </a:lnTo>
                  <a:lnTo>
                    <a:pt x="6596" y="8879"/>
                  </a:lnTo>
                  <a:lnTo>
                    <a:pt x="4313" y="11670"/>
                  </a:lnTo>
                  <a:lnTo>
                    <a:pt x="2537" y="14714"/>
                  </a:lnTo>
                  <a:lnTo>
                    <a:pt x="1268" y="18012"/>
                  </a:lnTo>
                  <a:lnTo>
                    <a:pt x="254" y="21564"/>
                  </a:lnTo>
                  <a:lnTo>
                    <a:pt x="0" y="25116"/>
                  </a:lnTo>
                  <a:lnTo>
                    <a:pt x="0" y="62408"/>
                  </a:lnTo>
                  <a:lnTo>
                    <a:pt x="254" y="63423"/>
                  </a:lnTo>
                  <a:lnTo>
                    <a:pt x="1015" y="64438"/>
                  </a:lnTo>
                  <a:lnTo>
                    <a:pt x="1776" y="64945"/>
                  </a:lnTo>
                  <a:lnTo>
                    <a:pt x="2791" y="65199"/>
                  </a:lnTo>
                  <a:lnTo>
                    <a:pt x="42620" y="65199"/>
                  </a:lnTo>
                  <a:lnTo>
                    <a:pt x="43635" y="64945"/>
                  </a:lnTo>
                  <a:lnTo>
                    <a:pt x="44650" y="64438"/>
                  </a:lnTo>
                  <a:lnTo>
                    <a:pt x="45157" y="63423"/>
                  </a:lnTo>
                  <a:lnTo>
                    <a:pt x="45411" y="62408"/>
                  </a:lnTo>
                  <a:lnTo>
                    <a:pt x="45411" y="25116"/>
                  </a:lnTo>
                  <a:lnTo>
                    <a:pt x="45157" y="21564"/>
                  </a:lnTo>
                  <a:lnTo>
                    <a:pt x="44143" y="18012"/>
                  </a:lnTo>
                  <a:lnTo>
                    <a:pt x="42874" y="14714"/>
                  </a:lnTo>
                  <a:lnTo>
                    <a:pt x="41098" y="11670"/>
                  </a:lnTo>
                  <a:lnTo>
                    <a:pt x="38815" y="8879"/>
                  </a:lnTo>
                  <a:lnTo>
                    <a:pt x="36278" y="6342"/>
                  </a:lnTo>
                  <a:lnTo>
                    <a:pt x="33234" y="4313"/>
                  </a:lnTo>
                  <a:lnTo>
                    <a:pt x="29936" y="2791"/>
                  </a:lnTo>
                  <a:lnTo>
                    <a:pt x="2283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50"/>
            <p:cNvSpPr/>
            <p:nvPr/>
          </p:nvSpPr>
          <p:spPr>
            <a:xfrm>
              <a:off x="3768750" y="694750"/>
              <a:ext cx="82475" cy="989425"/>
            </a:xfrm>
            <a:custGeom>
              <a:avLst/>
              <a:gdLst/>
              <a:ahLst/>
              <a:cxnLst/>
              <a:rect l="l" t="t" r="r" b="b"/>
              <a:pathLst>
                <a:path w="3299" h="39577" extrusionOk="0">
                  <a:moveTo>
                    <a:pt x="1269" y="1"/>
                  </a:moveTo>
                  <a:lnTo>
                    <a:pt x="762" y="255"/>
                  </a:lnTo>
                  <a:lnTo>
                    <a:pt x="254" y="508"/>
                  </a:lnTo>
                  <a:lnTo>
                    <a:pt x="1" y="1016"/>
                  </a:lnTo>
                  <a:lnTo>
                    <a:pt x="1" y="1523"/>
                  </a:lnTo>
                  <a:lnTo>
                    <a:pt x="1" y="38308"/>
                  </a:lnTo>
                  <a:lnTo>
                    <a:pt x="1" y="38816"/>
                  </a:lnTo>
                  <a:lnTo>
                    <a:pt x="254" y="39323"/>
                  </a:lnTo>
                  <a:lnTo>
                    <a:pt x="762" y="39577"/>
                  </a:lnTo>
                  <a:lnTo>
                    <a:pt x="2537" y="39577"/>
                  </a:lnTo>
                  <a:lnTo>
                    <a:pt x="3045" y="39323"/>
                  </a:lnTo>
                  <a:lnTo>
                    <a:pt x="3299" y="38816"/>
                  </a:lnTo>
                  <a:lnTo>
                    <a:pt x="3299" y="38308"/>
                  </a:lnTo>
                  <a:lnTo>
                    <a:pt x="3299" y="1523"/>
                  </a:lnTo>
                  <a:lnTo>
                    <a:pt x="3299" y="1016"/>
                  </a:lnTo>
                  <a:lnTo>
                    <a:pt x="3045" y="508"/>
                  </a:lnTo>
                  <a:lnTo>
                    <a:pt x="2537" y="255"/>
                  </a:lnTo>
                  <a:lnTo>
                    <a:pt x="20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3" name="Google Shape;2243;p50"/>
          <p:cNvSpPr txBox="1">
            <a:spLocks noGrp="1"/>
          </p:cNvSpPr>
          <p:nvPr>
            <p:ph type="subTitle" idx="1"/>
          </p:nvPr>
        </p:nvSpPr>
        <p:spPr>
          <a:xfrm>
            <a:off x="360673" y="1144148"/>
            <a:ext cx="6282627" cy="23824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/>
              <a:t>Be a Florida resident and a U.S. citizen or eligible noncitizen.</a:t>
            </a:r>
          </a:p>
          <a:p>
            <a:pPr marL="285750" lvl="0" indent="-28575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/>
              <a:t>Complete the FFAA by August 31 after high school graduation.</a:t>
            </a:r>
          </a:p>
          <a:p>
            <a:pPr marL="285750" lvl="0" indent="-28575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/>
              <a:t> Earn a standard Florida high school diploma, or its equivalent, from a Florida high school.</a:t>
            </a:r>
          </a:p>
          <a:p>
            <a:pPr marL="285750" lvl="0" indent="-28575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/>
              <a:t>Not have been found guilty of, or pled nolo contendere to, a felony charge</a:t>
            </a:r>
          </a:p>
          <a:p>
            <a:pPr marL="285750" lvl="0" indent="-28575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/>
              <a:t>Be accepted by, and enroll in a degree or certificate program at, an eligible Florida public or independent postsecondary institution.</a:t>
            </a:r>
          </a:p>
          <a:p>
            <a:pPr marL="285750" lvl="0" indent="-28575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/>
              <a:t>Be enrolled for at least six non-remedial semester credit hours (or the equivalent in quarter or clock hours) per term.</a:t>
            </a:r>
          </a:p>
          <a:p>
            <a:pPr marL="285750" lvl="0" indent="-28575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/>
              <a:t>Apply within five years of high school graduation to have your award reinstated.</a:t>
            </a:r>
          </a:p>
          <a:p>
            <a:pPr marL="285750" lvl="0" indent="-285750" algn="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2" name="Google Shape;2892;p61"/>
          <p:cNvSpPr txBox="1">
            <a:spLocks noGrp="1"/>
          </p:cNvSpPr>
          <p:nvPr>
            <p:ph type="title" idx="8"/>
          </p:nvPr>
        </p:nvSpPr>
        <p:spPr>
          <a:xfrm>
            <a:off x="6004547" y="2224350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Send</a:t>
            </a:r>
            <a:endParaRPr dirty="0"/>
          </a:p>
        </p:txBody>
      </p:sp>
      <p:sp>
        <p:nvSpPr>
          <p:cNvPr id="2894" name="Google Shape;2894;p61"/>
          <p:cNvSpPr txBox="1">
            <a:spLocks noGrp="1"/>
          </p:cNvSpPr>
          <p:nvPr>
            <p:ph type="title"/>
          </p:nvPr>
        </p:nvSpPr>
        <p:spPr>
          <a:xfrm>
            <a:off x="882405" y="2224350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Complete</a:t>
            </a:r>
            <a:endParaRPr dirty="0"/>
          </a:p>
        </p:txBody>
      </p:sp>
      <p:sp>
        <p:nvSpPr>
          <p:cNvPr id="2895" name="Google Shape;2895;p61"/>
          <p:cNvSpPr txBox="1">
            <a:spLocks noGrp="1"/>
          </p:cNvSpPr>
          <p:nvPr>
            <p:ph type="subTitle" idx="1"/>
          </p:nvPr>
        </p:nvSpPr>
        <p:spPr>
          <a:xfrm>
            <a:off x="604357" y="2445973"/>
            <a:ext cx="2826937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-US" dirty="0"/>
              <a:t>the Florida Financial Aid Application, or FFAA, no later than August 31 </a:t>
            </a:r>
            <a:endParaRPr dirty="0"/>
          </a:p>
        </p:txBody>
      </p:sp>
      <p:sp>
        <p:nvSpPr>
          <p:cNvPr id="2896" name="Google Shape;2896;p61"/>
          <p:cNvSpPr txBox="1">
            <a:spLocks noGrp="1"/>
          </p:cNvSpPr>
          <p:nvPr>
            <p:ph type="title" idx="2"/>
          </p:nvPr>
        </p:nvSpPr>
        <p:spPr>
          <a:xfrm>
            <a:off x="3443473" y="2224350"/>
            <a:ext cx="21876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Submit</a:t>
            </a:r>
            <a:endParaRPr dirty="0"/>
          </a:p>
        </p:txBody>
      </p:sp>
      <p:sp>
        <p:nvSpPr>
          <p:cNvPr id="2897" name="Google Shape;2897;p61"/>
          <p:cNvSpPr txBox="1">
            <a:spLocks noGrp="1"/>
          </p:cNvSpPr>
          <p:nvPr>
            <p:ph type="subTitle" idx="3"/>
          </p:nvPr>
        </p:nvSpPr>
        <p:spPr>
          <a:xfrm>
            <a:off x="3383230" y="2412137"/>
            <a:ext cx="2679266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dirty="0"/>
              <a:t>Your transcipts to </a:t>
            </a:r>
            <a:r>
              <a:rPr lang="en-US" dirty="0"/>
              <a:t>the Florida Department of Education for Bright Futures evaluation</a:t>
            </a:r>
            <a:endParaRPr dirty="0"/>
          </a:p>
        </p:txBody>
      </p:sp>
      <p:sp>
        <p:nvSpPr>
          <p:cNvPr id="2901" name="Google Shape;2901;p61"/>
          <p:cNvSpPr txBox="1">
            <a:spLocks noGrp="1"/>
          </p:cNvSpPr>
          <p:nvPr>
            <p:ph type="subTitle" idx="9"/>
          </p:nvPr>
        </p:nvSpPr>
        <p:spPr>
          <a:xfrm>
            <a:off x="6004547" y="2445973"/>
            <a:ext cx="21876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dirty="0"/>
              <a:t>Your ACT/SAT score</a:t>
            </a:r>
            <a:endParaRPr dirty="0"/>
          </a:p>
        </p:txBody>
      </p:sp>
      <p:sp>
        <p:nvSpPr>
          <p:cNvPr id="2902" name="Google Shape;2902;p61"/>
          <p:cNvSpPr txBox="1">
            <a:spLocks noGrp="1"/>
          </p:cNvSpPr>
          <p:nvPr>
            <p:ph type="title" idx="13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How to Apply</a:t>
            </a:r>
            <a:endParaRPr dirty="0">
              <a:solidFill>
                <a:schemeClr val="dk2"/>
              </a:solidFill>
            </a:endParaRPr>
          </a:p>
        </p:txBody>
      </p:sp>
      <p:grpSp>
        <p:nvGrpSpPr>
          <p:cNvPr id="2913" name="Google Shape;2913;p61"/>
          <p:cNvGrpSpPr/>
          <p:nvPr/>
        </p:nvGrpSpPr>
        <p:grpSpPr>
          <a:xfrm>
            <a:off x="6788991" y="1428408"/>
            <a:ext cx="618716" cy="632006"/>
            <a:chOff x="4793180" y="3357564"/>
            <a:chExt cx="366494" cy="374367"/>
          </a:xfrm>
        </p:grpSpPr>
        <p:sp>
          <p:nvSpPr>
            <p:cNvPr id="2914" name="Google Shape;2914;p61"/>
            <p:cNvSpPr/>
            <p:nvPr/>
          </p:nvSpPr>
          <p:spPr>
            <a:xfrm>
              <a:off x="4793180" y="3357564"/>
              <a:ext cx="214682" cy="285345"/>
            </a:xfrm>
            <a:custGeom>
              <a:avLst/>
              <a:gdLst/>
              <a:ahLst/>
              <a:cxnLst/>
              <a:rect l="l" t="t" r="r" b="b"/>
              <a:pathLst>
                <a:path w="7963" h="10584" extrusionOk="0">
                  <a:moveTo>
                    <a:pt x="1360" y="1"/>
                  </a:moveTo>
                  <a:lnTo>
                    <a:pt x="971" y="98"/>
                  </a:lnTo>
                  <a:lnTo>
                    <a:pt x="777" y="292"/>
                  </a:lnTo>
                  <a:lnTo>
                    <a:pt x="486" y="486"/>
                  </a:lnTo>
                  <a:lnTo>
                    <a:pt x="292" y="680"/>
                  </a:lnTo>
                  <a:lnTo>
                    <a:pt x="195" y="972"/>
                  </a:lnTo>
                  <a:lnTo>
                    <a:pt x="98" y="1263"/>
                  </a:lnTo>
                  <a:lnTo>
                    <a:pt x="1" y="1554"/>
                  </a:lnTo>
                  <a:lnTo>
                    <a:pt x="1" y="9030"/>
                  </a:lnTo>
                  <a:lnTo>
                    <a:pt x="98" y="9322"/>
                  </a:lnTo>
                  <a:lnTo>
                    <a:pt x="195" y="9613"/>
                  </a:lnTo>
                  <a:lnTo>
                    <a:pt x="292" y="9904"/>
                  </a:lnTo>
                  <a:lnTo>
                    <a:pt x="486" y="10196"/>
                  </a:lnTo>
                  <a:lnTo>
                    <a:pt x="777" y="10390"/>
                  </a:lnTo>
                  <a:lnTo>
                    <a:pt x="971" y="10487"/>
                  </a:lnTo>
                  <a:lnTo>
                    <a:pt x="1360" y="10584"/>
                  </a:lnTo>
                  <a:lnTo>
                    <a:pt x="6700" y="10584"/>
                  </a:lnTo>
                  <a:lnTo>
                    <a:pt x="6991" y="10487"/>
                  </a:lnTo>
                  <a:lnTo>
                    <a:pt x="7186" y="10390"/>
                  </a:lnTo>
                  <a:lnTo>
                    <a:pt x="7477" y="10196"/>
                  </a:lnTo>
                  <a:lnTo>
                    <a:pt x="7671" y="9904"/>
                  </a:lnTo>
                  <a:lnTo>
                    <a:pt x="7768" y="9613"/>
                  </a:lnTo>
                  <a:lnTo>
                    <a:pt x="7865" y="9322"/>
                  </a:lnTo>
                  <a:lnTo>
                    <a:pt x="7962" y="9030"/>
                  </a:lnTo>
                  <a:lnTo>
                    <a:pt x="7962" y="1554"/>
                  </a:lnTo>
                  <a:lnTo>
                    <a:pt x="7865" y="1263"/>
                  </a:lnTo>
                  <a:lnTo>
                    <a:pt x="7768" y="972"/>
                  </a:lnTo>
                  <a:lnTo>
                    <a:pt x="7671" y="680"/>
                  </a:lnTo>
                  <a:lnTo>
                    <a:pt x="7477" y="486"/>
                  </a:lnTo>
                  <a:lnTo>
                    <a:pt x="7186" y="292"/>
                  </a:lnTo>
                  <a:lnTo>
                    <a:pt x="6991" y="98"/>
                  </a:lnTo>
                  <a:lnTo>
                    <a:pt x="67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61"/>
            <p:cNvSpPr/>
            <p:nvPr/>
          </p:nvSpPr>
          <p:spPr>
            <a:xfrm>
              <a:off x="4819358" y="3381127"/>
              <a:ext cx="162326" cy="238246"/>
            </a:xfrm>
            <a:custGeom>
              <a:avLst/>
              <a:gdLst/>
              <a:ahLst/>
              <a:cxnLst/>
              <a:rect l="l" t="t" r="r" b="b"/>
              <a:pathLst>
                <a:path w="6021" h="8837" extrusionOk="0">
                  <a:moveTo>
                    <a:pt x="680" y="1"/>
                  </a:moveTo>
                  <a:lnTo>
                    <a:pt x="389" y="98"/>
                  </a:lnTo>
                  <a:lnTo>
                    <a:pt x="195" y="195"/>
                  </a:lnTo>
                  <a:lnTo>
                    <a:pt x="0" y="389"/>
                  </a:lnTo>
                  <a:lnTo>
                    <a:pt x="0" y="680"/>
                  </a:lnTo>
                  <a:lnTo>
                    <a:pt x="0" y="8156"/>
                  </a:lnTo>
                  <a:lnTo>
                    <a:pt x="0" y="8448"/>
                  </a:lnTo>
                  <a:lnTo>
                    <a:pt x="195" y="8642"/>
                  </a:lnTo>
                  <a:lnTo>
                    <a:pt x="389" y="8836"/>
                  </a:lnTo>
                  <a:lnTo>
                    <a:pt x="5632" y="8836"/>
                  </a:lnTo>
                  <a:lnTo>
                    <a:pt x="5826" y="8642"/>
                  </a:lnTo>
                  <a:lnTo>
                    <a:pt x="6020" y="8448"/>
                  </a:lnTo>
                  <a:lnTo>
                    <a:pt x="6020" y="8156"/>
                  </a:lnTo>
                  <a:lnTo>
                    <a:pt x="6020" y="680"/>
                  </a:lnTo>
                  <a:lnTo>
                    <a:pt x="6020" y="389"/>
                  </a:lnTo>
                  <a:lnTo>
                    <a:pt x="5826" y="195"/>
                  </a:lnTo>
                  <a:lnTo>
                    <a:pt x="5632" y="98"/>
                  </a:lnTo>
                  <a:lnTo>
                    <a:pt x="5341" y="1"/>
                  </a:lnTo>
                  <a:lnTo>
                    <a:pt x="4370" y="1"/>
                  </a:lnTo>
                  <a:lnTo>
                    <a:pt x="4370" y="98"/>
                  </a:lnTo>
                  <a:lnTo>
                    <a:pt x="4273" y="292"/>
                  </a:lnTo>
                  <a:lnTo>
                    <a:pt x="4176" y="486"/>
                  </a:lnTo>
                  <a:lnTo>
                    <a:pt x="4078" y="583"/>
                  </a:lnTo>
                  <a:lnTo>
                    <a:pt x="1942" y="583"/>
                  </a:lnTo>
                  <a:lnTo>
                    <a:pt x="1845" y="486"/>
                  </a:lnTo>
                  <a:lnTo>
                    <a:pt x="1748" y="292"/>
                  </a:lnTo>
                  <a:lnTo>
                    <a:pt x="1651" y="98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61"/>
            <p:cNvSpPr/>
            <p:nvPr/>
          </p:nvSpPr>
          <p:spPr>
            <a:xfrm>
              <a:off x="4879560" y="3375896"/>
              <a:ext cx="41923" cy="10487"/>
            </a:xfrm>
            <a:custGeom>
              <a:avLst/>
              <a:gdLst/>
              <a:ahLst/>
              <a:cxnLst/>
              <a:rect l="l" t="t" r="r" b="b"/>
              <a:pathLst>
                <a:path w="1555" h="389" extrusionOk="0">
                  <a:moveTo>
                    <a:pt x="195" y="0"/>
                  </a:moveTo>
                  <a:lnTo>
                    <a:pt x="1" y="97"/>
                  </a:lnTo>
                  <a:lnTo>
                    <a:pt x="1" y="195"/>
                  </a:lnTo>
                  <a:lnTo>
                    <a:pt x="1" y="389"/>
                  </a:lnTo>
                  <a:lnTo>
                    <a:pt x="1554" y="389"/>
                  </a:lnTo>
                  <a:lnTo>
                    <a:pt x="1554" y="195"/>
                  </a:lnTo>
                  <a:lnTo>
                    <a:pt x="1554" y="97"/>
                  </a:lnTo>
                  <a:lnTo>
                    <a:pt x="136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61"/>
            <p:cNvSpPr/>
            <p:nvPr/>
          </p:nvSpPr>
          <p:spPr>
            <a:xfrm>
              <a:off x="4947634" y="3443943"/>
              <a:ext cx="212040" cy="287987"/>
            </a:xfrm>
            <a:custGeom>
              <a:avLst/>
              <a:gdLst/>
              <a:ahLst/>
              <a:cxnLst/>
              <a:rect l="l" t="t" r="r" b="b"/>
              <a:pathLst>
                <a:path w="7865" h="10682" extrusionOk="0">
                  <a:moveTo>
                    <a:pt x="1262" y="1"/>
                  </a:moveTo>
                  <a:lnTo>
                    <a:pt x="971" y="98"/>
                  </a:lnTo>
                  <a:lnTo>
                    <a:pt x="680" y="292"/>
                  </a:lnTo>
                  <a:lnTo>
                    <a:pt x="486" y="486"/>
                  </a:lnTo>
                  <a:lnTo>
                    <a:pt x="291" y="680"/>
                  </a:lnTo>
                  <a:lnTo>
                    <a:pt x="97" y="972"/>
                  </a:lnTo>
                  <a:lnTo>
                    <a:pt x="0" y="1263"/>
                  </a:lnTo>
                  <a:lnTo>
                    <a:pt x="0" y="1554"/>
                  </a:lnTo>
                  <a:lnTo>
                    <a:pt x="0" y="9031"/>
                  </a:lnTo>
                  <a:lnTo>
                    <a:pt x="0" y="9419"/>
                  </a:lnTo>
                  <a:lnTo>
                    <a:pt x="97" y="9710"/>
                  </a:lnTo>
                  <a:lnTo>
                    <a:pt x="291" y="9904"/>
                  </a:lnTo>
                  <a:lnTo>
                    <a:pt x="486" y="10196"/>
                  </a:lnTo>
                  <a:lnTo>
                    <a:pt x="680" y="10390"/>
                  </a:lnTo>
                  <a:lnTo>
                    <a:pt x="971" y="10487"/>
                  </a:lnTo>
                  <a:lnTo>
                    <a:pt x="1262" y="10584"/>
                  </a:lnTo>
                  <a:lnTo>
                    <a:pt x="1554" y="10681"/>
                  </a:lnTo>
                  <a:lnTo>
                    <a:pt x="6214" y="10681"/>
                  </a:lnTo>
                  <a:lnTo>
                    <a:pt x="6603" y="10584"/>
                  </a:lnTo>
                  <a:lnTo>
                    <a:pt x="6894" y="10487"/>
                  </a:lnTo>
                  <a:lnTo>
                    <a:pt x="7185" y="10390"/>
                  </a:lnTo>
                  <a:lnTo>
                    <a:pt x="7379" y="10196"/>
                  </a:lnTo>
                  <a:lnTo>
                    <a:pt x="7574" y="9904"/>
                  </a:lnTo>
                  <a:lnTo>
                    <a:pt x="7768" y="9710"/>
                  </a:lnTo>
                  <a:lnTo>
                    <a:pt x="7865" y="9419"/>
                  </a:lnTo>
                  <a:lnTo>
                    <a:pt x="7865" y="9031"/>
                  </a:lnTo>
                  <a:lnTo>
                    <a:pt x="7865" y="1554"/>
                  </a:lnTo>
                  <a:lnTo>
                    <a:pt x="7865" y="1263"/>
                  </a:lnTo>
                  <a:lnTo>
                    <a:pt x="7768" y="972"/>
                  </a:lnTo>
                  <a:lnTo>
                    <a:pt x="7574" y="680"/>
                  </a:lnTo>
                  <a:lnTo>
                    <a:pt x="7379" y="486"/>
                  </a:lnTo>
                  <a:lnTo>
                    <a:pt x="7185" y="292"/>
                  </a:lnTo>
                  <a:lnTo>
                    <a:pt x="6894" y="98"/>
                  </a:lnTo>
                  <a:lnTo>
                    <a:pt x="66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61"/>
            <p:cNvSpPr/>
            <p:nvPr/>
          </p:nvSpPr>
          <p:spPr>
            <a:xfrm>
              <a:off x="4971170" y="3467506"/>
              <a:ext cx="164941" cy="238246"/>
            </a:xfrm>
            <a:custGeom>
              <a:avLst/>
              <a:gdLst/>
              <a:ahLst/>
              <a:cxnLst/>
              <a:rect l="l" t="t" r="r" b="b"/>
              <a:pathLst>
                <a:path w="6118" h="8837" extrusionOk="0">
                  <a:moveTo>
                    <a:pt x="681" y="1"/>
                  </a:moveTo>
                  <a:lnTo>
                    <a:pt x="389" y="98"/>
                  </a:lnTo>
                  <a:lnTo>
                    <a:pt x="195" y="195"/>
                  </a:lnTo>
                  <a:lnTo>
                    <a:pt x="1" y="486"/>
                  </a:lnTo>
                  <a:lnTo>
                    <a:pt x="1" y="680"/>
                  </a:lnTo>
                  <a:lnTo>
                    <a:pt x="1" y="8157"/>
                  </a:lnTo>
                  <a:lnTo>
                    <a:pt x="1" y="8448"/>
                  </a:lnTo>
                  <a:lnTo>
                    <a:pt x="195" y="8642"/>
                  </a:lnTo>
                  <a:lnTo>
                    <a:pt x="389" y="8836"/>
                  </a:lnTo>
                  <a:lnTo>
                    <a:pt x="5632" y="8836"/>
                  </a:lnTo>
                  <a:lnTo>
                    <a:pt x="5924" y="8642"/>
                  </a:lnTo>
                  <a:lnTo>
                    <a:pt x="6021" y="8448"/>
                  </a:lnTo>
                  <a:lnTo>
                    <a:pt x="6118" y="8157"/>
                  </a:lnTo>
                  <a:lnTo>
                    <a:pt x="6118" y="680"/>
                  </a:lnTo>
                  <a:lnTo>
                    <a:pt x="6021" y="486"/>
                  </a:lnTo>
                  <a:lnTo>
                    <a:pt x="5924" y="195"/>
                  </a:lnTo>
                  <a:lnTo>
                    <a:pt x="5632" y="98"/>
                  </a:lnTo>
                  <a:lnTo>
                    <a:pt x="5341" y="1"/>
                  </a:lnTo>
                  <a:lnTo>
                    <a:pt x="4370" y="1"/>
                  </a:lnTo>
                  <a:lnTo>
                    <a:pt x="4370" y="195"/>
                  </a:lnTo>
                  <a:lnTo>
                    <a:pt x="4370" y="389"/>
                  </a:lnTo>
                  <a:lnTo>
                    <a:pt x="4273" y="486"/>
                  </a:lnTo>
                  <a:lnTo>
                    <a:pt x="4079" y="583"/>
                  </a:lnTo>
                  <a:lnTo>
                    <a:pt x="1943" y="583"/>
                  </a:lnTo>
                  <a:lnTo>
                    <a:pt x="1846" y="486"/>
                  </a:lnTo>
                  <a:lnTo>
                    <a:pt x="1749" y="389"/>
                  </a:lnTo>
                  <a:lnTo>
                    <a:pt x="1652" y="195"/>
                  </a:lnTo>
                  <a:lnTo>
                    <a:pt x="16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61"/>
            <p:cNvSpPr/>
            <p:nvPr/>
          </p:nvSpPr>
          <p:spPr>
            <a:xfrm>
              <a:off x="5031398" y="3462276"/>
              <a:ext cx="44511" cy="10487"/>
            </a:xfrm>
            <a:custGeom>
              <a:avLst/>
              <a:gdLst/>
              <a:ahLst/>
              <a:cxnLst/>
              <a:rect l="l" t="t" r="r" b="b"/>
              <a:pathLst>
                <a:path w="1651" h="389" extrusionOk="0">
                  <a:moveTo>
                    <a:pt x="194" y="0"/>
                  </a:moveTo>
                  <a:lnTo>
                    <a:pt x="97" y="98"/>
                  </a:lnTo>
                  <a:lnTo>
                    <a:pt x="0" y="195"/>
                  </a:lnTo>
                  <a:lnTo>
                    <a:pt x="97" y="389"/>
                  </a:lnTo>
                  <a:lnTo>
                    <a:pt x="1554" y="389"/>
                  </a:lnTo>
                  <a:lnTo>
                    <a:pt x="1651" y="195"/>
                  </a:lnTo>
                  <a:lnTo>
                    <a:pt x="1554" y="98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61"/>
            <p:cNvSpPr/>
            <p:nvPr/>
          </p:nvSpPr>
          <p:spPr>
            <a:xfrm>
              <a:off x="4871714" y="3504145"/>
              <a:ext cx="143993" cy="78561"/>
            </a:xfrm>
            <a:custGeom>
              <a:avLst/>
              <a:gdLst/>
              <a:ahLst/>
              <a:cxnLst/>
              <a:rect l="l" t="t" r="r" b="b"/>
              <a:pathLst>
                <a:path w="5341" h="2914" extrusionOk="0">
                  <a:moveTo>
                    <a:pt x="1651" y="1"/>
                  </a:moveTo>
                  <a:lnTo>
                    <a:pt x="1360" y="98"/>
                  </a:lnTo>
                  <a:lnTo>
                    <a:pt x="1166" y="292"/>
                  </a:lnTo>
                  <a:lnTo>
                    <a:pt x="97" y="2040"/>
                  </a:lnTo>
                  <a:lnTo>
                    <a:pt x="0" y="2331"/>
                  </a:lnTo>
                  <a:lnTo>
                    <a:pt x="97" y="2525"/>
                  </a:lnTo>
                  <a:lnTo>
                    <a:pt x="195" y="2720"/>
                  </a:lnTo>
                  <a:lnTo>
                    <a:pt x="486" y="2817"/>
                  </a:lnTo>
                  <a:lnTo>
                    <a:pt x="2622" y="2914"/>
                  </a:lnTo>
                  <a:lnTo>
                    <a:pt x="2913" y="2817"/>
                  </a:lnTo>
                  <a:lnTo>
                    <a:pt x="3010" y="2720"/>
                  </a:lnTo>
                  <a:lnTo>
                    <a:pt x="3107" y="2428"/>
                  </a:lnTo>
                  <a:lnTo>
                    <a:pt x="3107" y="2153"/>
                  </a:lnTo>
                  <a:lnTo>
                    <a:pt x="3107" y="2153"/>
                  </a:lnTo>
                  <a:lnTo>
                    <a:pt x="3593" y="2234"/>
                  </a:lnTo>
                  <a:lnTo>
                    <a:pt x="4175" y="2525"/>
                  </a:lnTo>
                  <a:lnTo>
                    <a:pt x="4467" y="2720"/>
                  </a:lnTo>
                  <a:lnTo>
                    <a:pt x="4758" y="2720"/>
                  </a:lnTo>
                  <a:lnTo>
                    <a:pt x="4952" y="2623"/>
                  </a:lnTo>
                  <a:lnTo>
                    <a:pt x="5243" y="2428"/>
                  </a:lnTo>
                  <a:lnTo>
                    <a:pt x="5341" y="2137"/>
                  </a:lnTo>
                  <a:lnTo>
                    <a:pt x="5341" y="1846"/>
                  </a:lnTo>
                  <a:lnTo>
                    <a:pt x="5243" y="1555"/>
                  </a:lnTo>
                  <a:lnTo>
                    <a:pt x="5049" y="1360"/>
                  </a:lnTo>
                  <a:lnTo>
                    <a:pt x="4370" y="972"/>
                  </a:lnTo>
                  <a:lnTo>
                    <a:pt x="3690" y="681"/>
                  </a:lnTo>
                  <a:lnTo>
                    <a:pt x="3010" y="584"/>
                  </a:lnTo>
                  <a:lnTo>
                    <a:pt x="2234" y="584"/>
                  </a:lnTo>
                  <a:lnTo>
                    <a:pt x="2039" y="292"/>
                  </a:lnTo>
                  <a:lnTo>
                    <a:pt x="1942" y="98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61"/>
            <p:cNvSpPr/>
            <p:nvPr/>
          </p:nvSpPr>
          <p:spPr>
            <a:xfrm>
              <a:off x="5028783" y="3527708"/>
              <a:ext cx="47126" cy="96894"/>
            </a:xfrm>
            <a:custGeom>
              <a:avLst/>
              <a:gdLst/>
              <a:ahLst/>
              <a:cxnLst/>
              <a:rect l="l" t="t" r="r" b="b"/>
              <a:pathLst>
                <a:path w="1748" h="3594" extrusionOk="0">
                  <a:moveTo>
                    <a:pt x="777" y="1"/>
                  </a:moveTo>
                  <a:lnTo>
                    <a:pt x="680" y="195"/>
                  </a:lnTo>
                  <a:lnTo>
                    <a:pt x="680" y="292"/>
                  </a:lnTo>
                  <a:lnTo>
                    <a:pt x="583" y="389"/>
                  </a:lnTo>
                  <a:lnTo>
                    <a:pt x="388" y="486"/>
                  </a:lnTo>
                  <a:lnTo>
                    <a:pt x="291" y="583"/>
                  </a:lnTo>
                  <a:lnTo>
                    <a:pt x="97" y="972"/>
                  </a:lnTo>
                  <a:lnTo>
                    <a:pt x="97" y="1360"/>
                  </a:lnTo>
                  <a:lnTo>
                    <a:pt x="291" y="1651"/>
                  </a:lnTo>
                  <a:lnTo>
                    <a:pt x="583" y="1749"/>
                  </a:lnTo>
                  <a:lnTo>
                    <a:pt x="1068" y="1943"/>
                  </a:lnTo>
                  <a:lnTo>
                    <a:pt x="1262" y="2137"/>
                  </a:lnTo>
                  <a:lnTo>
                    <a:pt x="1359" y="2234"/>
                  </a:lnTo>
                  <a:lnTo>
                    <a:pt x="1359" y="2428"/>
                  </a:lnTo>
                  <a:lnTo>
                    <a:pt x="1262" y="2719"/>
                  </a:lnTo>
                  <a:lnTo>
                    <a:pt x="1068" y="2817"/>
                  </a:lnTo>
                  <a:lnTo>
                    <a:pt x="583" y="2817"/>
                  </a:lnTo>
                  <a:lnTo>
                    <a:pt x="291" y="2719"/>
                  </a:lnTo>
                  <a:lnTo>
                    <a:pt x="0" y="2719"/>
                  </a:lnTo>
                  <a:lnTo>
                    <a:pt x="0" y="2914"/>
                  </a:lnTo>
                  <a:lnTo>
                    <a:pt x="97" y="3011"/>
                  </a:lnTo>
                  <a:lnTo>
                    <a:pt x="486" y="3205"/>
                  </a:lnTo>
                  <a:lnTo>
                    <a:pt x="680" y="3302"/>
                  </a:lnTo>
                  <a:lnTo>
                    <a:pt x="680" y="3399"/>
                  </a:lnTo>
                  <a:lnTo>
                    <a:pt x="777" y="3593"/>
                  </a:lnTo>
                  <a:lnTo>
                    <a:pt x="1068" y="3593"/>
                  </a:lnTo>
                  <a:lnTo>
                    <a:pt x="1068" y="3399"/>
                  </a:lnTo>
                  <a:lnTo>
                    <a:pt x="1068" y="3205"/>
                  </a:lnTo>
                  <a:lnTo>
                    <a:pt x="1456" y="3011"/>
                  </a:lnTo>
                  <a:lnTo>
                    <a:pt x="1651" y="2719"/>
                  </a:lnTo>
                  <a:lnTo>
                    <a:pt x="1748" y="2525"/>
                  </a:lnTo>
                  <a:lnTo>
                    <a:pt x="1748" y="2234"/>
                  </a:lnTo>
                  <a:lnTo>
                    <a:pt x="1651" y="1943"/>
                  </a:lnTo>
                  <a:lnTo>
                    <a:pt x="1456" y="1749"/>
                  </a:lnTo>
                  <a:lnTo>
                    <a:pt x="1262" y="1554"/>
                  </a:lnTo>
                  <a:lnTo>
                    <a:pt x="874" y="1457"/>
                  </a:lnTo>
                  <a:lnTo>
                    <a:pt x="583" y="1263"/>
                  </a:lnTo>
                  <a:lnTo>
                    <a:pt x="486" y="1166"/>
                  </a:lnTo>
                  <a:lnTo>
                    <a:pt x="486" y="1069"/>
                  </a:lnTo>
                  <a:lnTo>
                    <a:pt x="583" y="875"/>
                  </a:lnTo>
                  <a:lnTo>
                    <a:pt x="777" y="778"/>
                  </a:lnTo>
                  <a:lnTo>
                    <a:pt x="971" y="681"/>
                  </a:lnTo>
                  <a:lnTo>
                    <a:pt x="1068" y="778"/>
                  </a:lnTo>
                  <a:lnTo>
                    <a:pt x="1262" y="875"/>
                  </a:lnTo>
                  <a:lnTo>
                    <a:pt x="1456" y="875"/>
                  </a:lnTo>
                  <a:lnTo>
                    <a:pt x="1554" y="778"/>
                  </a:lnTo>
                  <a:lnTo>
                    <a:pt x="1651" y="681"/>
                  </a:lnTo>
                  <a:lnTo>
                    <a:pt x="1554" y="486"/>
                  </a:lnTo>
                  <a:lnTo>
                    <a:pt x="1068" y="292"/>
                  </a:lnTo>
                  <a:lnTo>
                    <a:pt x="1068" y="195"/>
                  </a:lnTo>
                  <a:lnTo>
                    <a:pt x="10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61"/>
            <p:cNvSpPr/>
            <p:nvPr/>
          </p:nvSpPr>
          <p:spPr>
            <a:xfrm>
              <a:off x="4994733" y="3645523"/>
              <a:ext cx="115200" cy="10487"/>
            </a:xfrm>
            <a:custGeom>
              <a:avLst/>
              <a:gdLst/>
              <a:ahLst/>
              <a:cxnLst/>
              <a:rect l="l" t="t" r="r" b="b"/>
              <a:pathLst>
                <a:path w="4273" h="389" extrusionOk="0">
                  <a:moveTo>
                    <a:pt x="98" y="0"/>
                  </a:moveTo>
                  <a:lnTo>
                    <a:pt x="1" y="194"/>
                  </a:lnTo>
                  <a:lnTo>
                    <a:pt x="98" y="291"/>
                  </a:lnTo>
                  <a:lnTo>
                    <a:pt x="292" y="388"/>
                  </a:lnTo>
                  <a:lnTo>
                    <a:pt x="4079" y="388"/>
                  </a:lnTo>
                  <a:lnTo>
                    <a:pt x="4273" y="291"/>
                  </a:lnTo>
                  <a:lnTo>
                    <a:pt x="4273" y="194"/>
                  </a:lnTo>
                  <a:lnTo>
                    <a:pt x="42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61"/>
            <p:cNvSpPr/>
            <p:nvPr/>
          </p:nvSpPr>
          <p:spPr>
            <a:xfrm>
              <a:off x="5010450" y="3666444"/>
              <a:ext cx="86407" cy="10514"/>
            </a:xfrm>
            <a:custGeom>
              <a:avLst/>
              <a:gdLst/>
              <a:ahLst/>
              <a:cxnLst/>
              <a:rect l="l" t="t" r="r" b="b"/>
              <a:pathLst>
                <a:path w="3205" h="390" extrusionOk="0">
                  <a:moveTo>
                    <a:pt x="0" y="1"/>
                  </a:moveTo>
                  <a:lnTo>
                    <a:pt x="0" y="195"/>
                  </a:lnTo>
                  <a:lnTo>
                    <a:pt x="0" y="292"/>
                  </a:lnTo>
                  <a:lnTo>
                    <a:pt x="195" y="389"/>
                  </a:lnTo>
                  <a:lnTo>
                    <a:pt x="3010" y="389"/>
                  </a:lnTo>
                  <a:lnTo>
                    <a:pt x="3205" y="292"/>
                  </a:lnTo>
                  <a:lnTo>
                    <a:pt x="3205" y="98"/>
                  </a:lnTo>
                  <a:lnTo>
                    <a:pt x="3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20A3F6E-054F-4A6B-85E1-27A38DE35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885" y="1594647"/>
            <a:ext cx="574668" cy="53759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CAE63D6-C9E1-437F-BCAE-D0AF321137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845" y="1493829"/>
            <a:ext cx="496145" cy="70383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" name="Google Shape;3383;p75"/>
          <p:cNvSpPr txBox="1">
            <a:spLocks noGrp="1"/>
          </p:cNvSpPr>
          <p:nvPr>
            <p:ph type="title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Evaluation </a:t>
            </a:r>
            <a:r>
              <a:rPr lang="en" dirty="0">
                <a:solidFill>
                  <a:schemeClr val="dk2"/>
                </a:solidFill>
              </a:rPr>
              <a:t>timeline</a:t>
            </a:r>
            <a:endParaRPr dirty="0">
              <a:solidFill>
                <a:schemeClr val="dk2"/>
              </a:solidFill>
            </a:endParaRPr>
          </a:p>
        </p:txBody>
      </p:sp>
      <p:cxnSp>
        <p:nvCxnSpPr>
          <p:cNvPr id="3384" name="Google Shape;3384;p75"/>
          <p:cNvCxnSpPr>
            <a:stCxn id="3385" idx="6"/>
            <a:endCxn id="3386" idx="2"/>
          </p:cNvCxnSpPr>
          <p:nvPr/>
        </p:nvCxnSpPr>
        <p:spPr>
          <a:xfrm>
            <a:off x="1938125" y="2239050"/>
            <a:ext cx="1524300" cy="739800"/>
          </a:xfrm>
          <a:prstGeom prst="bentConnector3">
            <a:avLst>
              <a:gd name="adj1" fmla="val 50002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87" name="Google Shape;3387;p75"/>
          <p:cNvSpPr txBox="1">
            <a:spLocks noGrp="1"/>
          </p:cNvSpPr>
          <p:nvPr>
            <p:ph type="title" idx="4294967295"/>
          </p:nvPr>
        </p:nvSpPr>
        <p:spPr>
          <a:xfrm>
            <a:off x="957663" y="2582725"/>
            <a:ext cx="16134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/>
              <a:t>Early</a:t>
            </a:r>
            <a:endParaRPr sz="2200" dirty="0"/>
          </a:p>
        </p:txBody>
      </p:sp>
      <p:sp>
        <p:nvSpPr>
          <p:cNvPr id="3388" name="Google Shape;3388;p75"/>
          <p:cNvSpPr txBox="1">
            <a:spLocks noGrp="1"/>
          </p:cNvSpPr>
          <p:nvPr>
            <p:ph type="subTitle" idx="4294967295"/>
          </p:nvPr>
        </p:nvSpPr>
        <p:spPr>
          <a:xfrm>
            <a:off x="957788" y="2805125"/>
            <a:ext cx="1613400" cy="3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 dirty="0"/>
              <a:t>Send scores and transcipts by January 31</a:t>
            </a:r>
            <a:r>
              <a:rPr lang="en" sz="1400" baseline="30000" dirty="0"/>
              <a:t>st</a:t>
            </a:r>
            <a:r>
              <a:rPr lang="en" sz="1400" dirty="0"/>
              <a:t> </a:t>
            </a:r>
            <a:endParaRPr sz="1400" dirty="0"/>
          </a:p>
        </p:txBody>
      </p:sp>
      <p:sp>
        <p:nvSpPr>
          <p:cNvPr id="3385" name="Google Shape;3385;p75"/>
          <p:cNvSpPr/>
          <p:nvPr/>
        </p:nvSpPr>
        <p:spPr>
          <a:xfrm>
            <a:off x="1590725" y="2065350"/>
            <a:ext cx="347400" cy="347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9" name="Google Shape;3389;p75"/>
          <p:cNvSpPr txBox="1">
            <a:spLocks noGrp="1"/>
          </p:cNvSpPr>
          <p:nvPr>
            <p:ph type="title" idx="4294967295"/>
          </p:nvPr>
        </p:nvSpPr>
        <p:spPr>
          <a:xfrm>
            <a:off x="2513030" y="3322500"/>
            <a:ext cx="2263448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sz="2200" dirty="0"/>
              <a:t>Determination</a:t>
            </a:r>
            <a:endParaRPr sz="2200" dirty="0"/>
          </a:p>
        </p:txBody>
      </p:sp>
      <p:sp>
        <p:nvSpPr>
          <p:cNvPr id="3390" name="Google Shape;3390;p75"/>
          <p:cNvSpPr txBox="1">
            <a:spLocks noGrp="1"/>
          </p:cNvSpPr>
          <p:nvPr>
            <p:ph type="subTitle" idx="4294967295"/>
          </p:nvPr>
        </p:nvSpPr>
        <p:spPr>
          <a:xfrm>
            <a:off x="2829538" y="3544900"/>
            <a:ext cx="1613400" cy="3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 dirty="0"/>
              <a:t>Get eliglibity posted by March</a:t>
            </a:r>
            <a:endParaRPr sz="1400" dirty="0"/>
          </a:p>
        </p:txBody>
      </p:sp>
      <p:sp>
        <p:nvSpPr>
          <p:cNvPr id="3386" name="Google Shape;3386;p75"/>
          <p:cNvSpPr/>
          <p:nvPr/>
        </p:nvSpPr>
        <p:spPr>
          <a:xfrm>
            <a:off x="3462475" y="2805125"/>
            <a:ext cx="347400" cy="347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1" name="Google Shape;3391;p75"/>
          <p:cNvSpPr txBox="1">
            <a:spLocks noGrp="1"/>
          </p:cNvSpPr>
          <p:nvPr>
            <p:ph type="title" idx="4294967295"/>
          </p:nvPr>
        </p:nvSpPr>
        <p:spPr>
          <a:xfrm>
            <a:off x="4701050" y="2582725"/>
            <a:ext cx="1613400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sz="2200" dirty="0"/>
              <a:t>Final</a:t>
            </a:r>
            <a:endParaRPr sz="2200" dirty="0"/>
          </a:p>
        </p:txBody>
      </p:sp>
      <p:sp>
        <p:nvSpPr>
          <p:cNvPr id="3392" name="Google Shape;3392;p75"/>
          <p:cNvSpPr txBox="1">
            <a:spLocks noGrp="1"/>
          </p:cNvSpPr>
          <p:nvPr>
            <p:ph type="subTitle" idx="4294967295"/>
          </p:nvPr>
        </p:nvSpPr>
        <p:spPr>
          <a:xfrm>
            <a:off x="4701175" y="2805125"/>
            <a:ext cx="1613400" cy="3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 dirty="0"/>
              <a:t>Send scores and transcipts during last school term</a:t>
            </a:r>
            <a:endParaRPr sz="1400" dirty="0"/>
          </a:p>
        </p:txBody>
      </p:sp>
      <p:sp>
        <p:nvSpPr>
          <p:cNvPr id="3393" name="Google Shape;3393;p75"/>
          <p:cNvSpPr/>
          <p:nvPr/>
        </p:nvSpPr>
        <p:spPr>
          <a:xfrm>
            <a:off x="5334113" y="2065350"/>
            <a:ext cx="347400" cy="347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4" name="Google Shape;3394;p75"/>
          <p:cNvSpPr txBox="1">
            <a:spLocks noGrp="1"/>
          </p:cNvSpPr>
          <p:nvPr>
            <p:ph type="title" idx="4294967295"/>
          </p:nvPr>
        </p:nvSpPr>
        <p:spPr>
          <a:xfrm>
            <a:off x="6507920" y="3322500"/>
            <a:ext cx="2015627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en" sz="2200" dirty="0"/>
              <a:t>Determination</a:t>
            </a:r>
            <a:endParaRPr sz="2200" dirty="0"/>
          </a:p>
        </p:txBody>
      </p:sp>
      <p:sp>
        <p:nvSpPr>
          <p:cNvPr id="3395" name="Google Shape;3395;p75"/>
          <p:cNvSpPr txBox="1">
            <a:spLocks noGrp="1"/>
          </p:cNvSpPr>
          <p:nvPr>
            <p:ph type="subTitle" idx="4294967295"/>
          </p:nvPr>
        </p:nvSpPr>
        <p:spPr>
          <a:xfrm>
            <a:off x="6572913" y="3544900"/>
            <a:ext cx="1613400" cy="3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 dirty="0"/>
              <a:t>Get eliglibity by July </a:t>
            </a:r>
            <a:endParaRPr sz="1400" dirty="0"/>
          </a:p>
        </p:txBody>
      </p:sp>
      <p:sp>
        <p:nvSpPr>
          <p:cNvPr id="3396" name="Google Shape;3396;p75"/>
          <p:cNvSpPr/>
          <p:nvPr/>
        </p:nvSpPr>
        <p:spPr>
          <a:xfrm>
            <a:off x="7205850" y="2805125"/>
            <a:ext cx="347400" cy="347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397" name="Google Shape;3397;p75"/>
          <p:cNvCxnSpPr>
            <a:stCxn id="3386" idx="6"/>
            <a:endCxn id="3393" idx="2"/>
          </p:cNvCxnSpPr>
          <p:nvPr/>
        </p:nvCxnSpPr>
        <p:spPr>
          <a:xfrm rot="10800000" flipH="1">
            <a:off x="3809875" y="2239025"/>
            <a:ext cx="1524300" cy="7398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98" name="Google Shape;3398;p75"/>
          <p:cNvCxnSpPr>
            <a:stCxn id="3393" idx="6"/>
            <a:endCxn id="3396" idx="2"/>
          </p:cNvCxnSpPr>
          <p:nvPr/>
        </p:nvCxnSpPr>
        <p:spPr>
          <a:xfrm>
            <a:off x="5681513" y="2239050"/>
            <a:ext cx="1524300" cy="739800"/>
          </a:xfrm>
          <a:prstGeom prst="bentConnector3">
            <a:avLst>
              <a:gd name="adj1" fmla="val 50001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3EB7-2A8E-4E06-A0F5-AEFCB04D6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Receiving Bright Futures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D737B-7951-433E-B268-1D1EA9765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447" y="1511400"/>
            <a:ext cx="6458875" cy="2120700"/>
          </a:xfrm>
        </p:spPr>
        <p:txBody>
          <a:bodyPr/>
          <a:lstStyle/>
          <a:p>
            <a:pPr algn="ctr"/>
            <a:r>
              <a:rPr lang="en-US" sz="1600" dirty="0"/>
              <a:t>Must keep up with their grades </a:t>
            </a:r>
          </a:p>
          <a:p>
            <a:pPr algn="ctr"/>
            <a:r>
              <a:rPr lang="en-US" sz="1600" dirty="0"/>
              <a:t>FAS is a 3.0 and FMS is a 2.75</a:t>
            </a:r>
          </a:p>
          <a:p>
            <a:pPr algn="ctr"/>
            <a:r>
              <a:rPr lang="en-US" sz="1600" dirty="0"/>
              <a:t>If you don’t meet the required GPA, you have one chance to make it up</a:t>
            </a:r>
          </a:p>
          <a:p>
            <a:pPr algn="ctr"/>
            <a:r>
              <a:rPr lang="en-US" sz="1600" dirty="0"/>
              <a:t>If someone with a FAS gets below a 3.0, their scholarship will be reduced to an FMS</a:t>
            </a:r>
          </a:p>
          <a:p>
            <a:pPr algn="ctr"/>
            <a:r>
              <a:rPr lang="en-US" sz="1600" dirty="0"/>
              <a:t>If you drop or withdraw a class, you have to pay back the money in order to renew your Bright Futures the next year</a:t>
            </a:r>
          </a:p>
        </p:txBody>
      </p:sp>
    </p:spTree>
    <p:extLst>
      <p:ext uri="{BB962C8B-B14F-4D97-AF65-F5344CB8AC3E}">
        <p14:creationId xmlns:p14="http://schemas.microsoft.com/office/powerpoint/2010/main" val="1965013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3" name="Google Shape;2413;p55"/>
          <p:cNvSpPr txBox="1">
            <a:spLocks noGrp="1"/>
          </p:cNvSpPr>
          <p:nvPr>
            <p:ph type="title" idx="4"/>
          </p:nvPr>
        </p:nvSpPr>
        <p:spPr>
          <a:xfrm>
            <a:off x="520962" y="4068773"/>
            <a:ext cx="3774351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Financial Aid Recipient </a:t>
            </a:r>
            <a:br>
              <a:rPr lang="en-US" sz="1600" dirty="0"/>
            </a:br>
            <a:r>
              <a:rPr lang="en-US" sz="1600" dirty="0"/>
              <a:t>History</a:t>
            </a:r>
            <a:endParaRPr sz="1600" dirty="0"/>
          </a:p>
        </p:txBody>
      </p:sp>
      <p:sp>
        <p:nvSpPr>
          <p:cNvPr id="2414" name="Google Shape;2414;p55"/>
          <p:cNvSpPr txBox="1">
            <a:spLocks noGrp="1"/>
          </p:cNvSpPr>
          <p:nvPr>
            <p:ph type="subTitle" idx="5"/>
          </p:nvPr>
        </p:nvSpPr>
        <p:spPr>
          <a:xfrm>
            <a:off x="901683" y="4322473"/>
            <a:ext cx="327052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hlinkClick r:id="rId3"/>
              </a:rPr>
              <a:t>https://www.floridastudentfinancialaidsg.org/SAPHome/SAPHome</a:t>
            </a:r>
            <a:endParaRPr lang="en-US" sz="1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415" name="Google Shape;2415;p55"/>
          <p:cNvSpPr txBox="1">
            <a:spLocks noGrp="1"/>
          </p:cNvSpPr>
          <p:nvPr>
            <p:ph type="title" idx="6"/>
          </p:nvPr>
        </p:nvSpPr>
        <p:spPr>
          <a:xfrm>
            <a:off x="4120525" y="4068773"/>
            <a:ext cx="5230652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Eligible Postsecondary </a:t>
            </a:r>
            <a:br>
              <a:rPr lang="en-US" sz="1600" dirty="0"/>
            </a:br>
            <a:r>
              <a:rPr lang="en-US" sz="1600" dirty="0"/>
              <a:t>Institutions</a:t>
            </a:r>
            <a:endParaRPr sz="1600" dirty="0"/>
          </a:p>
        </p:txBody>
      </p:sp>
      <p:sp>
        <p:nvSpPr>
          <p:cNvPr id="2417" name="Google Shape;2417;p55"/>
          <p:cNvSpPr txBox="1">
            <a:spLocks noGrp="1"/>
          </p:cNvSpPr>
          <p:nvPr>
            <p:ph type="title"/>
          </p:nvPr>
        </p:nvSpPr>
        <p:spPr>
          <a:xfrm>
            <a:off x="-53296" y="2224350"/>
            <a:ext cx="4902853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Florida Financial Aid Application </a:t>
            </a:r>
            <a:br>
              <a:rPr lang="en-US" sz="1600" dirty="0"/>
            </a:br>
            <a:r>
              <a:rPr lang="en-US" sz="1600" dirty="0"/>
              <a:t>(FFAA)</a:t>
            </a:r>
            <a:endParaRPr sz="1600" dirty="0"/>
          </a:p>
        </p:txBody>
      </p:sp>
      <p:sp>
        <p:nvSpPr>
          <p:cNvPr id="2418" name="Google Shape;2418;p55"/>
          <p:cNvSpPr txBox="1">
            <a:spLocks noGrp="1"/>
          </p:cNvSpPr>
          <p:nvPr>
            <p:ph type="subTitle" idx="1"/>
          </p:nvPr>
        </p:nvSpPr>
        <p:spPr>
          <a:xfrm>
            <a:off x="545271" y="2457699"/>
            <a:ext cx="3705718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hlinkClick r:id="rId3"/>
              </a:rPr>
              <a:t>Home - Florida Student Scholarship &amp; Grant Programs (floridastudentfinancialaidsg.org)</a:t>
            </a:r>
            <a:endParaRPr sz="1200" dirty="0"/>
          </a:p>
        </p:txBody>
      </p:sp>
      <p:sp>
        <p:nvSpPr>
          <p:cNvPr id="2419" name="Google Shape;2419;p55"/>
          <p:cNvSpPr txBox="1">
            <a:spLocks noGrp="1"/>
          </p:cNvSpPr>
          <p:nvPr>
            <p:ph type="title" idx="2"/>
          </p:nvPr>
        </p:nvSpPr>
        <p:spPr>
          <a:xfrm>
            <a:off x="5017130" y="2251799"/>
            <a:ext cx="3133791" cy="3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Track Application and Award </a:t>
            </a:r>
            <a:br>
              <a:rPr lang="en-US" sz="1600" dirty="0"/>
            </a:br>
            <a:r>
              <a:rPr lang="en-US" sz="1600" dirty="0"/>
              <a:t>Status</a:t>
            </a:r>
            <a:endParaRPr sz="1600" dirty="0"/>
          </a:p>
        </p:txBody>
      </p:sp>
      <p:sp>
        <p:nvSpPr>
          <p:cNvPr id="2420" name="Google Shape;2420;p55"/>
          <p:cNvSpPr txBox="1">
            <a:spLocks noGrp="1"/>
          </p:cNvSpPr>
          <p:nvPr>
            <p:ph type="subTitle" idx="3"/>
          </p:nvPr>
        </p:nvSpPr>
        <p:spPr>
          <a:xfrm>
            <a:off x="5085841" y="2518952"/>
            <a:ext cx="3166289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hlinkClick r:id="rId3"/>
              </a:rPr>
              <a:t>https://www.floridastudentfinancialaidsg.org/SAPHome/SAPHome</a:t>
            </a:r>
            <a:endParaRPr lang="en-US" sz="1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422" name="Google Shape;2422;p55"/>
          <p:cNvSpPr txBox="1">
            <a:spLocks noGrp="1"/>
          </p:cNvSpPr>
          <p:nvPr>
            <p:ph type="subTitle" idx="7"/>
          </p:nvPr>
        </p:nvSpPr>
        <p:spPr>
          <a:xfrm>
            <a:off x="4668340" y="4295186"/>
            <a:ext cx="400129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hlinkClick r:id="rId4"/>
              </a:rPr>
              <a:t>https://www.floridastudentfinancialaidsg.org/ReportPage.aspx?RData=RName=PSI%20Eligible%20List%26RFolderName=SSFAD/Administration</a:t>
            </a:r>
            <a:endParaRPr lang="en-US" sz="1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2425" name="Google Shape;2425;p55"/>
          <p:cNvSpPr txBox="1">
            <a:spLocks noGrp="1"/>
          </p:cNvSpPr>
          <p:nvPr>
            <p:ph type="title" idx="15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Helpful Websites to Use </a:t>
            </a:r>
            <a:endParaRPr dirty="0">
              <a:solidFill>
                <a:schemeClr val="dk2"/>
              </a:solidFill>
            </a:endParaRPr>
          </a:p>
        </p:txBody>
      </p:sp>
      <p:grpSp>
        <p:nvGrpSpPr>
          <p:cNvPr id="2469" name="Google Shape;2469;p55"/>
          <p:cNvGrpSpPr/>
          <p:nvPr/>
        </p:nvGrpSpPr>
        <p:grpSpPr>
          <a:xfrm>
            <a:off x="2081535" y="3116854"/>
            <a:ext cx="653204" cy="653242"/>
            <a:chOff x="2345643" y="2163910"/>
            <a:chExt cx="371751" cy="371751"/>
          </a:xfrm>
        </p:grpSpPr>
        <p:sp>
          <p:nvSpPr>
            <p:cNvPr id="2470" name="Google Shape;2470;p55"/>
            <p:cNvSpPr/>
            <p:nvPr/>
          </p:nvSpPr>
          <p:spPr>
            <a:xfrm>
              <a:off x="2345643" y="2163910"/>
              <a:ext cx="371751" cy="371751"/>
            </a:xfrm>
            <a:custGeom>
              <a:avLst/>
              <a:gdLst/>
              <a:ahLst/>
              <a:cxnLst/>
              <a:rect l="l" t="t" r="r" b="b"/>
              <a:pathLst>
                <a:path w="13789" h="13789" extrusionOk="0">
                  <a:moveTo>
                    <a:pt x="1360" y="1"/>
                  </a:moveTo>
                  <a:lnTo>
                    <a:pt x="1069" y="98"/>
                  </a:lnTo>
                  <a:lnTo>
                    <a:pt x="778" y="292"/>
                  </a:lnTo>
                  <a:lnTo>
                    <a:pt x="1" y="1651"/>
                  </a:lnTo>
                  <a:lnTo>
                    <a:pt x="1" y="1943"/>
                  </a:lnTo>
                  <a:lnTo>
                    <a:pt x="1" y="2234"/>
                  </a:lnTo>
                  <a:lnTo>
                    <a:pt x="292" y="2428"/>
                  </a:lnTo>
                  <a:lnTo>
                    <a:pt x="583" y="2525"/>
                  </a:lnTo>
                  <a:lnTo>
                    <a:pt x="681" y="2525"/>
                  </a:lnTo>
                  <a:lnTo>
                    <a:pt x="681" y="11749"/>
                  </a:lnTo>
                  <a:lnTo>
                    <a:pt x="389" y="11846"/>
                  </a:lnTo>
                  <a:lnTo>
                    <a:pt x="195" y="11943"/>
                  </a:lnTo>
                  <a:lnTo>
                    <a:pt x="1" y="12138"/>
                  </a:lnTo>
                  <a:lnTo>
                    <a:pt x="1" y="12429"/>
                  </a:lnTo>
                  <a:lnTo>
                    <a:pt x="1" y="12720"/>
                  </a:lnTo>
                  <a:lnTo>
                    <a:pt x="195" y="12914"/>
                  </a:lnTo>
                  <a:lnTo>
                    <a:pt x="389" y="13109"/>
                  </a:lnTo>
                  <a:lnTo>
                    <a:pt x="681" y="13109"/>
                  </a:lnTo>
                  <a:lnTo>
                    <a:pt x="681" y="13400"/>
                  </a:lnTo>
                  <a:lnTo>
                    <a:pt x="875" y="13594"/>
                  </a:lnTo>
                  <a:lnTo>
                    <a:pt x="1069" y="13788"/>
                  </a:lnTo>
                  <a:lnTo>
                    <a:pt x="1651" y="13788"/>
                  </a:lnTo>
                  <a:lnTo>
                    <a:pt x="1846" y="13594"/>
                  </a:lnTo>
                  <a:lnTo>
                    <a:pt x="1943" y="13400"/>
                  </a:lnTo>
                  <a:lnTo>
                    <a:pt x="2040" y="13109"/>
                  </a:lnTo>
                  <a:lnTo>
                    <a:pt x="11264" y="13109"/>
                  </a:lnTo>
                  <a:lnTo>
                    <a:pt x="11264" y="13206"/>
                  </a:lnTo>
                  <a:lnTo>
                    <a:pt x="11361" y="13497"/>
                  </a:lnTo>
                  <a:lnTo>
                    <a:pt x="11555" y="13788"/>
                  </a:lnTo>
                  <a:lnTo>
                    <a:pt x="12235" y="13788"/>
                  </a:lnTo>
                  <a:lnTo>
                    <a:pt x="13497" y="13011"/>
                  </a:lnTo>
                  <a:lnTo>
                    <a:pt x="13691" y="12720"/>
                  </a:lnTo>
                  <a:lnTo>
                    <a:pt x="13788" y="12429"/>
                  </a:lnTo>
                  <a:lnTo>
                    <a:pt x="13691" y="12138"/>
                  </a:lnTo>
                  <a:lnTo>
                    <a:pt x="13497" y="11943"/>
                  </a:lnTo>
                  <a:lnTo>
                    <a:pt x="12235" y="11167"/>
                  </a:lnTo>
                  <a:lnTo>
                    <a:pt x="11846" y="11070"/>
                  </a:lnTo>
                  <a:lnTo>
                    <a:pt x="11555" y="11167"/>
                  </a:lnTo>
                  <a:lnTo>
                    <a:pt x="11361" y="11361"/>
                  </a:lnTo>
                  <a:lnTo>
                    <a:pt x="11264" y="11652"/>
                  </a:lnTo>
                  <a:lnTo>
                    <a:pt x="11264" y="11749"/>
                  </a:lnTo>
                  <a:lnTo>
                    <a:pt x="10487" y="11749"/>
                  </a:lnTo>
                  <a:lnTo>
                    <a:pt x="10487" y="11070"/>
                  </a:lnTo>
                  <a:lnTo>
                    <a:pt x="10390" y="10972"/>
                  </a:lnTo>
                  <a:lnTo>
                    <a:pt x="10293" y="10778"/>
                  </a:lnTo>
                  <a:lnTo>
                    <a:pt x="10196" y="10681"/>
                  </a:lnTo>
                  <a:lnTo>
                    <a:pt x="9807" y="10681"/>
                  </a:lnTo>
                  <a:lnTo>
                    <a:pt x="9710" y="10778"/>
                  </a:lnTo>
                  <a:lnTo>
                    <a:pt x="9613" y="10972"/>
                  </a:lnTo>
                  <a:lnTo>
                    <a:pt x="9613" y="11167"/>
                  </a:lnTo>
                  <a:lnTo>
                    <a:pt x="9613" y="11749"/>
                  </a:lnTo>
                  <a:lnTo>
                    <a:pt x="8545" y="11749"/>
                  </a:lnTo>
                  <a:lnTo>
                    <a:pt x="8545" y="11070"/>
                  </a:lnTo>
                  <a:lnTo>
                    <a:pt x="8448" y="10972"/>
                  </a:lnTo>
                  <a:lnTo>
                    <a:pt x="8351" y="10778"/>
                  </a:lnTo>
                  <a:lnTo>
                    <a:pt x="8254" y="10681"/>
                  </a:lnTo>
                  <a:lnTo>
                    <a:pt x="7866" y="10681"/>
                  </a:lnTo>
                  <a:lnTo>
                    <a:pt x="7768" y="10778"/>
                  </a:lnTo>
                  <a:lnTo>
                    <a:pt x="7671" y="10972"/>
                  </a:lnTo>
                  <a:lnTo>
                    <a:pt x="7671" y="11167"/>
                  </a:lnTo>
                  <a:lnTo>
                    <a:pt x="7671" y="11749"/>
                  </a:lnTo>
                  <a:lnTo>
                    <a:pt x="6506" y="11749"/>
                  </a:lnTo>
                  <a:lnTo>
                    <a:pt x="6506" y="11167"/>
                  </a:lnTo>
                  <a:lnTo>
                    <a:pt x="6506" y="10972"/>
                  </a:lnTo>
                  <a:lnTo>
                    <a:pt x="6409" y="10778"/>
                  </a:lnTo>
                  <a:lnTo>
                    <a:pt x="6312" y="10681"/>
                  </a:lnTo>
                  <a:lnTo>
                    <a:pt x="5924" y="10681"/>
                  </a:lnTo>
                  <a:lnTo>
                    <a:pt x="5827" y="10778"/>
                  </a:lnTo>
                  <a:lnTo>
                    <a:pt x="5729" y="10972"/>
                  </a:lnTo>
                  <a:lnTo>
                    <a:pt x="5729" y="11070"/>
                  </a:lnTo>
                  <a:lnTo>
                    <a:pt x="5729" y="11749"/>
                  </a:lnTo>
                  <a:lnTo>
                    <a:pt x="4564" y="11749"/>
                  </a:lnTo>
                  <a:lnTo>
                    <a:pt x="4564" y="11167"/>
                  </a:lnTo>
                  <a:lnTo>
                    <a:pt x="4564" y="10972"/>
                  </a:lnTo>
                  <a:lnTo>
                    <a:pt x="4467" y="10778"/>
                  </a:lnTo>
                  <a:lnTo>
                    <a:pt x="4370" y="10681"/>
                  </a:lnTo>
                  <a:lnTo>
                    <a:pt x="3982" y="10681"/>
                  </a:lnTo>
                  <a:lnTo>
                    <a:pt x="3885" y="10778"/>
                  </a:lnTo>
                  <a:lnTo>
                    <a:pt x="3788" y="10972"/>
                  </a:lnTo>
                  <a:lnTo>
                    <a:pt x="3788" y="11070"/>
                  </a:lnTo>
                  <a:lnTo>
                    <a:pt x="3788" y="11749"/>
                  </a:lnTo>
                  <a:lnTo>
                    <a:pt x="2040" y="11749"/>
                  </a:lnTo>
                  <a:lnTo>
                    <a:pt x="2040" y="10099"/>
                  </a:lnTo>
                  <a:lnTo>
                    <a:pt x="2622" y="10099"/>
                  </a:lnTo>
                  <a:lnTo>
                    <a:pt x="2817" y="10002"/>
                  </a:lnTo>
                  <a:lnTo>
                    <a:pt x="3011" y="9904"/>
                  </a:lnTo>
                  <a:lnTo>
                    <a:pt x="3108" y="9807"/>
                  </a:lnTo>
                  <a:lnTo>
                    <a:pt x="3108" y="9613"/>
                  </a:lnTo>
                  <a:lnTo>
                    <a:pt x="3108" y="9516"/>
                  </a:lnTo>
                  <a:lnTo>
                    <a:pt x="3011" y="9322"/>
                  </a:lnTo>
                  <a:lnTo>
                    <a:pt x="2817" y="9225"/>
                  </a:lnTo>
                  <a:lnTo>
                    <a:pt x="2040" y="9225"/>
                  </a:lnTo>
                  <a:lnTo>
                    <a:pt x="2040" y="8060"/>
                  </a:lnTo>
                  <a:lnTo>
                    <a:pt x="2817" y="8060"/>
                  </a:lnTo>
                  <a:lnTo>
                    <a:pt x="3011" y="7963"/>
                  </a:lnTo>
                  <a:lnTo>
                    <a:pt x="3108" y="7865"/>
                  </a:lnTo>
                  <a:lnTo>
                    <a:pt x="3108" y="7671"/>
                  </a:lnTo>
                  <a:lnTo>
                    <a:pt x="3108" y="7477"/>
                  </a:lnTo>
                  <a:lnTo>
                    <a:pt x="3011" y="7380"/>
                  </a:lnTo>
                  <a:lnTo>
                    <a:pt x="2817" y="7283"/>
                  </a:lnTo>
                  <a:lnTo>
                    <a:pt x="2720" y="7186"/>
                  </a:lnTo>
                  <a:lnTo>
                    <a:pt x="2040" y="7186"/>
                  </a:lnTo>
                  <a:lnTo>
                    <a:pt x="2040" y="6118"/>
                  </a:lnTo>
                  <a:lnTo>
                    <a:pt x="2817" y="6118"/>
                  </a:lnTo>
                  <a:lnTo>
                    <a:pt x="3011" y="6021"/>
                  </a:lnTo>
                  <a:lnTo>
                    <a:pt x="3108" y="5924"/>
                  </a:lnTo>
                  <a:lnTo>
                    <a:pt x="3108" y="5729"/>
                  </a:lnTo>
                  <a:lnTo>
                    <a:pt x="3108" y="5535"/>
                  </a:lnTo>
                  <a:lnTo>
                    <a:pt x="3011" y="5438"/>
                  </a:lnTo>
                  <a:lnTo>
                    <a:pt x="2817" y="5341"/>
                  </a:lnTo>
                  <a:lnTo>
                    <a:pt x="2720" y="5244"/>
                  </a:lnTo>
                  <a:lnTo>
                    <a:pt x="2040" y="5244"/>
                  </a:lnTo>
                  <a:lnTo>
                    <a:pt x="2040" y="4176"/>
                  </a:lnTo>
                  <a:lnTo>
                    <a:pt x="2817" y="4176"/>
                  </a:lnTo>
                  <a:lnTo>
                    <a:pt x="3011" y="4079"/>
                  </a:lnTo>
                  <a:lnTo>
                    <a:pt x="3108" y="3982"/>
                  </a:lnTo>
                  <a:lnTo>
                    <a:pt x="3108" y="3787"/>
                  </a:lnTo>
                  <a:lnTo>
                    <a:pt x="3108" y="3593"/>
                  </a:lnTo>
                  <a:lnTo>
                    <a:pt x="3011" y="3496"/>
                  </a:lnTo>
                  <a:lnTo>
                    <a:pt x="2817" y="3399"/>
                  </a:lnTo>
                  <a:lnTo>
                    <a:pt x="2720" y="3302"/>
                  </a:lnTo>
                  <a:lnTo>
                    <a:pt x="2040" y="3302"/>
                  </a:lnTo>
                  <a:lnTo>
                    <a:pt x="2040" y="2525"/>
                  </a:lnTo>
                  <a:lnTo>
                    <a:pt x="2137" y="2525"/>
                  </a:lnTo>
                  <a:lnTo>
                    <a:pt x="2428" y="2428"/>
                  </a:lnTo>
                  <a:lnTo>
                    <a:pt x="2622" y="2234"/>
                  </a:lnTo>
                  <a:lnTo>
                    <a:pt x="2720" y="1943"/>
                  </a:lnTo>
                  <a:lnTo>
                    <a:pt x="2622" y="1651"/>
                  </a:lnTo>
                  <a:lnTo>
                    <a:pt x="1846" y="292"/>
                  </a:lnTo>
                  <a:lnTo>
                    <a:pt x="1651" y="98"/>
                  </a:lnTo>
                  <a:lnTo>
                    <a:pt x="136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55"/>
            <p:cNvSpPr/>
            <p:nvPr/>
          </p:nvSpPr>
          <p:spPr>
            <a:xfrm>
              <a:off x="2445126" y="2197960"/>
              <a:ext cx="251321" cy="185862"/>
            </a:xfrm>
            <a:custGeom>
              <a:avLst/>
              <a:gdLst/>
              <a:ahLst/>
              <a:cxnLst/>
              <a:rect l="l" t="t" r="r" b="b"/>
              <a:pathLst>
                <a:path w="9322" h="6894" extrusionOk="0">
                  <a:moveTo>
                    <a:pt x="389" y="0"/>
                  </a:moveTo>
                  <a:lnTo>
                    <a:pt x="195" y="97"/>
                  </a:lnTo>
                  <a:lnTo>
                    <a:pt x="0" y="291"/>
                  </a:lnTo>
                  <a:lnTo>
                    <a:pt x="0" y="486"/>
                  </a:lnTo>
                  <a:lnTo>
                    <a:pt x="0" y="680"/>
                  </a:lnTo>
                  <a:lnTo>
                    <a:pt x="98" y="874"/>
                  </a:lnTo>
                  <a:lnTo>
                    <a:pt x="2913" y="5243"/>
                  </a:lnTo>
                  <a:lnTo>
                    <a:pt x="3010" y="5437"/>
                  </a:lnTo>
                  <a:lnTo>
                    <a:pt x="3302" y="5534"/>
                  </a:lnTo>
                  <a:lnTo>
                    <a:pt x="3496" y="5437"/>
                  </a:lnTo>
                  <a:lnTo>
                    <a:pt x="3690" y="5340"/>
                  </a:lnTo>
                  <a:lnTo>
                    <a:pt x="5632" y="3593"/>
                  </a:lnTo>
                  <a:lnTo>
                    <a:pt x="6894" y="5049"/>
                  </a:lnTo>
                  <a:lnTo>
                    <a:pt x="6506" y="5340"/>
                  </a:lnTo>
                  <a:lnTo>
                    <a:pt x="6409" y="5534"/>
                  </a:lnTo>
                  <a:lnTo>
                    <a:pt x="6409" y="5826"/>
                  </a:lnTo>
                  <a:lnTo>
                    <a:pt x="6506" y="6020"/>
                  </a:lnTo>
                  <a:lnTo>
                    <a:pt x="6700" y="6214"/>
                  </a:lnTo>
                  <a:lnTo>
                    <a:pt x="8642" y="6894"/>
                  </a:lnTo>
                  <a:lnTo>
                    <a:pt x="8933" y="6894"/>
                  </a:lnTo>
                  <a:lnTo>
                    <a:pt x="9127" y="6797"/>
                  </a:lnTo>
                  <a:lnTo>
                    <a:pt x="9224" y="6602"/>
                  </a:lnTo>
                  <a:lnTo>
                    <a:pt x="9322" y="6311"/>
                  </a:lnTo>
                  <a:lnTo>
                    <a:pt x="8933" y="4272"/>
                  </a:lnTo>
                  <a:lnTo>
                    <a:pt x="8739" y="4078"/>
                  </a:lnTo>
                  <a:lnTo>
                    <a:pt x="8545" y="3884"/>
                  </a:lnTo>
                  <a:lnTo>
                    <a:pt x="8351" y="3884"/>
                  </a:lnTo>
                  <a:lnTo>
                    <a:pt x="8156" y="3981"/>
                  </a:lnTo>
                  <a:lnTo>
                    <a:pt x="7768" y="4369"/>
                  </a:lnTo>
                  <a:lnTo>
                    <a:pt x="6117" y="2427"/>
                  </a:lnTo>
                  <a:lnTo>
                    <a:pt x="5923" y="2330"/>
                  </a:lnTo>
                  <a:lnTo>
                    <a:pt x="5729" y="2233"/>
                  </a:lnTo>
                  <a:lnTo>
                    <a:pt x="5535" y="2233"/>
                  </a:lnTo>
                  <a:lnTo>
                    <a:pt x="5341" y="2330"/>
                  </a:lnTo>
                  <a:lnTo>
                    <a:pt x="3496" y="4078"/>
                  </a:lnTo>
                  <a:lnTo>
                    <a:pt x="971" y="291"/>
                  </a:lnTo>
                  <a:lnTo>
                    <a:pt x="777" y="97"/>
                  </a:lnTo>
                  <a:lnTo>
                    <a:pt x="5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55"/>
            <p:cNvSpPr/>
            <p:nvPr/>
          </p:nvSpPr>
          <p:spPr>
            <a:xfrm>
              <a:off x="2678087" y="2402128"/>
              <a:ext cx="10514" cy="36666"/>
            </a:xfrm>
            <a:custGeom>
              <a:avLst/>
              <a:gdLst/>
              <a:ahLst/>
              <a:cxnLst/>
              <a:rect l="l" t="t" r="r" b="b"/>
              <a:pathLst>
                <a:path w="390" h="1360" extrusionOk="0">
                  <a:moveTo>
                    <a:pt x="195" y="0"/>
                  </a:moveTo>
                  <a:lnTo>
                    <a:pt x="1" y="97"/>
                  </a:lnTo>
                  <a:lnTo>
                    <a:pt x="1" y="195"/>
                  </a:lnTo>
                  <a:lnTo>
                    <a:pt x="1" y="1166"/>
                  </a:lnTo>
                  <a:lnTo>
                    <a:pt x="1" y="1263"/>
                  </a:lnTo>
                  <a:lnTo>
                    <a:pt x="195" y="1360"/>
                  </a:lnTo>
                  <a:lnTo>
                    <a:pt x="292" y="1263"/>
                  </a:lnTo>
                  <a:lnTo>
                    <a:pt x="389" y="1166"/>
                  </a:lnTo>
                  <a:lnTo>
                    <a:pt x="389" y="195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55"/>
            <p:cNvSpPr/>
            <p:nvPr/>
          </p:nvSpPr>
          <p:spPr>
            <a:xfrm>
              <a:off x="2604810" y="2375950"/>
              <a:ext cx="10487" cy="62844"/>
            </a:xfrm>
            <a:custGeom>
              <a:avLst/>
              <a:gdLst/>
              <a:ahLst/>
              <a:cxnLst/>
              <a:rect l="l" t="t" r="r" b="b"/>
              <a:pathLst>
                <a:path w="389" h="2331" extrusionOk="0">
                  <a:moveTo>
                    <a:pt x="194" y="0"/>
                  </a:moveTo>
                  <a:lnTo>
                    <a:pt x="97" y="98"/>
                  </a:lnTo>
                  <a:lnTo>
                    <a:pt x="0" y="195"/>
                  </a:lnTo>
                  <a:lnTo>
                    <a:pt x="0" y="2137"/>
                  </a:lnTo>
                  <a:lnTo>
                    <a:pt x="97" y="2234"/>
                  </a:lnTo>
                  <a:lnTo>
                    <a:pt x="194" y="2331"/>
                  </a:lnTo>
                  <a:lnTo>
                    <a:pt x="389" y="2234"/>
                  </a:lnTo>
                  <a:lnTo>
                    <a:pt x="389" y="2137"/>
                  </a:lnTo>
                  <a:lnTo>
                    <a:pt x="389" y="195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55"/>
            <p:cNvSpPr/>
            <p:nvPr/>
          </p:nvSpPr>
          <p:spPr>
            <a:xfrm>
              <a:off x="2641448" y="2389026"/>
              <a:ext cx="10487" cy="49768"/>
            </a:xfrm>
            <a:custGeom>
              <a:avLst/>
              <a:gdLst/>
              <a:ahLst/>
              <a:cxnLst/>
              <a:rect l="l" t="t" r="r" b="b"/>
              <a:pathLst>
                <a:path w="389" h="1846" extrusionOk="0">
                  <a:moveTo>
                    <a:pt x="195" y="1"/>
                  </a:moveTo>
                  <a:lnTo>
                    <a:pt x="98" y="98"/>
                  </a:lnTo>
                  <a:lnTo>
                    <a:pt x="1" y="195"/>
                  </a:lnTo>
                  <a:lnTo>
                    <a:pt x="1" y="1652"/>
                  </a:lnTo>
                  <a:lnTo>
                    <a:pt x="98" y="1749"/>
                  </a:lnTo>
                  <a:lnTo>
                    <a:pt x="195" y="1846"/>
                  </a:lnTo>
                  <a:lnTo>
                    <a:pt x="292" y="1749"/>
                  </a:lnTo>
                  <a:lnTo>
                    <a:pt x="389" y="1652"/>
                  </a:lnTo>
                  <a:lnTo>
                    <a:pt x="389" y="195"/>
                  </a:lnTo>
                  <a:lnTo>
                    <a:pt x="29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55"/>
            <p:cNvSpPr/>
            <p:nvPr/>
          </p:nvSpPr>
          <p:spPr>
            <a:xfrm>
              <a:off x="2568144" y="2341926"/>
              <a:ext cx="10514" cy="96867"/>
            </a:xfrm>
            <a:custGeom>
              <a:avLst/>
              <a:gdLst/>
              <a:ahLst/>
              <a:cxnLst/>
              <a:rect l="l" t="t" r="r" b="b"/>
              <a:pathLst>
                <a:path w="390" h="3593" extrusionOk="0">
                  <a:moveTo>
                    <a:pt x="195" y="0"/>
                  </a:moveTo>
                  <a:lnTo>
                    <a:pt x="98" y="97"/>
                  </a:lnTo>
                  <a:lnTo>
                    <a:pt x="1" y="194"/>
                  </a:lnTo>
                  <a:lnTo>
                    <a:pt x="1" y="3399"/>
                  </a:lnTo>
                  <a:lnTo>
                    <a:pt x="98" y="3496"/>
                  </a:lnTo>
                  <a:lnTo>
                    <a:pt x="195" y="3593"/>
                  </a:lnTo>
                  <a:lnTo>
                    <a:pt x="389" y="3593"/>
                  </a:lnTo>
                  <a:lnTo>
                    <a:pt x="389" y="3399"/>
                  </a:lnTo>
                  <a:lnTo>
                    <a:pt x="389" y="194"/>
                  </a:lnTo>
                  <a:lnTo>
                    <a:pt x="389" y="97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55"/>
            <p:cNvSpPr/>
            <p:nvPr/>
          </p:nvSpPr>
          <p:spPr>
            <a:xfrm>
              <a:off x="2494867" y="2341926"/>
              <a:ext cx="13103" cy="96867"/>
            </a:xfrm>
            <a:custGeom>
              <a:avLst/>
              <a:gdLst/>
              <a:ahLst/>
              <a:cxnLst/>
              <a:rect l="l" t="t" r="r" b="b"/>
              <a:pathLst>
                <a:path w="486" h="3593" extrusionOk="0">
                  <a:moveTo>
                    <a:pt x="194" y="0"/>
                  </a:moveTo>
                  <a:lnTo>
                    <a:pt x="97" y="97"/>
                  </a:lnTo>
                  <a:lnTo>
                    <a:pt x="0" y="194"/>
                  </a:lnTo>
                  <a:lnTo>
                    <a:pt x="0" y="3399"/>
                  </a:lnTo>
                  <a:lnTo>
                    <a:pt x="97" y="3496"/>
                  </a:lnTo>
                  <a:lnTo>
                    <a:pt x="194" y="3593"/>
                  </a:lnTo>
                  <a:lnTo>
                    <a:pt x="389" y="3593"/>
                  </a:lnTo>
                  <a:lnTo>
                    <a:pt x="486" y="3399"/>
                  </a:lnTo>
                  <a:lnTo>
                    <a:pt x="486" y="194"/>
                  </a:lnTo>
                  <a:lnTo>
                    <a:pt x="389" y="97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55"/>
            <p:cNvSpPr/>
            <p:nvPr/>
          </p:nvSpPr>
          <p:spPr>
            <a:xfrm>
              <a:off x="2531505" y="2362847"/>
              <a:ext cx="10487" cy="75946"/>
            </a:xfrm>
            <a:custGeom>
              <a:avLst/>
              <a:gdLst/>
              <a:ahLst/>
              <a:cxnLst/>
              <a:rect l="l" t="t" r="r" b="b"/>
              <a:pathLst>
                <a:path w="389" h="2817" extrusionOk="0">
                  <a:moveTo>
                    <a:pt x="195" y="1"/>
                  </a:moveTo>
                  <a:lnTo>
                    <a:pt x="98" y="98"/>
                  </a:lnTo>
                  <a:lnTo>
                    <a:pt x="1" y="292"/>
                  </a:lnTo>
                  <a:lnTo>
                    <a:pt x="1" y="2623"/>
                  </a:lnTo>
                  <a:lnTo>
                    <a:pt x="98" y="2720"/>
                  </a:lnTo>
                  <a:lnTo>
                    <a:pt x="195" y="2817"/>
                  </a:lnTo>
                  <a:lnTo>
                    <a:pt x="389" y="2817"/>
                  </a:lnTo>
                  <a:lnTo>
                    <a:pt x="389" y="2623"/>
                  </a:lnTo>
                  <a:lnTo>
                    <a:pt x="389" y="292"/>
                  </a:lnTo>
                  <a:lnTo>
                    <a:pt x="389" y="98"/>
                  </a:lnTo>
                  <a:lnTo>
                    <a:pt x="1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55"/>
            <p:cNvSpPr/>
            <p:nvPr/>
          </p:nvSpPr>
          <p:spPr>
            <a:xfrm>
              <a:off x="2460843" y="2279083"/>
              <a:ext cx="10487" cy="159711"/>
            </a:xfrm>
            <a:custGeom>
              <a:avLst/>
              <a:gdLst/>
              <a:ahLst/>
              <a:cxnLst/>
              <a:rect l="l" t="t" r="r" b="b"/>
              <a:pathLst>
                <a:path w="389" h="5924" extrusionOk="0">
                  <a:moveTo>
                    <a:pt x="0" y="1"/>
                  </a:moveTo>
                  <a:lnTo>
                    <a:pt x="0" y="195"/>
                  </a:lnTo>
                  <a:lnTo>
                    <a:pt x="0" y="5730"/>
                  </a:lnTo>
                  <a:lnTo>
                    <a:pt x="0" y="5827"/>
                  </a:lnTo>
                  <a:lnTo>
                    <a:pt x="97" y="5924"/>
                  </a:lnTo>
                  <a:lnTo>
                    <a:pt x="291" y="5924"/>
                  </a:lnTo>
                  <a:lnTo>
                    <a:pt x="388" y="5730"/>
                  </a:lnTo>
                  <a:lnTo>
                    <a:pt x="388" y="195"/>
                  </a:lnTo>
                  <a:lnTo>
                    <a:pt x="29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9" name="Google Shape;2479;p55"/>
          <p:cNvGrpSpPr/>
          <p:nvPr/>
        </p:nvGrpSpPr>
        <p:grpSpPr>
          <a:xfrm>
            <a:off x="6423058" y="3147664"/>
            <a:ext cx="625587" cy="657837"/>
            <a:chOff x="1547250" y="2163910"/>
            <a:chExt cx="356034" cy="374367"/>
          </a:xfrm>
        </p:grpSpPr>
        <p:sp>
          <p:nvSpPr>
            <p:cNvPr id="2480" name="Google Shape;2480;p55"/>
            <p:cNvSpPr/>
            <p:nvPr/>
          </p:nvSpPr>
          <p:spPr>
            <a:xfrm>
              <a:off x="1547250" y="2163910"/>
              <a:ext cx="356034" cy="374367"/>
            </a:xfrm>
            <a:custGeom>
              <a:avLst/>
              <a:gdLst/>
              <a:ahLst/>
              <a:cxnLst/>
              <a:rect l="l" t="t" r="r" b="b"/>
              <a:pathLst>
                <a:path w="13206" h="13886" extrusionOk="0">
                  <a:moveTo>
                    <a:pt x="6603" y="1"/>
                  </a:moveTo>
                  <a:lnTo>
                    <a:pt x="5438" y="98"/>
                  </a:lnTo>
                  <a:lnTo>
                    <a:pt x="5050" y="195"/>
                  </a:lnTo>
                  <a:lnTo>
                    <a:pt x="4759" y="486"/>
                  </a:lnTo>
                  <a:lnTo>
                    <a:pt x="4564" y="875"/>
                  </a:lnTo>
                  <a:lnTo>
                    <a:pt x="4467" y="1263"/>
                  </a:lnTo>
                  <a:lnTo>
                    <a:pt x="4467" y="2234"/>
                  </a:lnTo>
                  <a:lnTo>
                    <a:pt x="3593" y="2719"/>
                  </a:lnTo>
                  <a:lnTo>
                    <a:pt x="2817" y="2234"/>
                  </a:lnTo>
                  <a:lnTo>
                    <a:pt x="2428" y="2040"/>
                  </a:lnTo>
                  <a:lnTo>
                    <a:pt x="1943" y="2040"/>
                  </a:lnTo>
                  <a:lnTo>
                    <a:pt x="1652" y="2234"/>
                  </a:lnTo>
                  <a:lnTo>
                    <a:pt x="1263" y="2428"/>
                  </a:lnTo>
                  <a:lnTo>
                    <a:pt x="584" y="3496"/>
                  </a:lnTo>
                  <a:lnTo>
                    <a:pt x="98" y="4564"/>
                  </a:lnTo>
                  <a:lnTo>
                    <a:pt x="1" y="4953"/>
                  </a:lnTo>
                  <a:lnTo>
                    <a:pt x="98" y="5341"/>
                  </a:lnTo>
                  <a:lnTo>
                    <a:pt x="292" y="5729"/>
                  </a:lnTo>
                  <a:lnTo>
                    <a:pt x="584" y="5924"/>
                  </a:lnTo>
                  <a:lnTo>
                    <a:pt x="1457" y="6409"/>
                  </a:lnTo>
                  <a:lnTo>
                    <a:pt x="1457" y="6895"/>
                  </a:lnTo>
                  <a:lnTo>
                    <a:pt x="1457" y="7380"/>
                  </a:lnTo>
                  <a:lnTo>
                    <a:pt x="584" y="7865"/>
                  </a:lnTo>
                  <a:lnTo>
                    <a:pt x="292" y="8157"/>
                  </a:lnTo>
                  <a:lnTo>
                    <a:pt x="98" y="8545"/>
                  </a:lnTo>
                  <a:lnTo>
                    <a:pt x="1" y="8933"/>
                  </a:lnTo>
                  <a:lnTo>
                    <a:pt x="98" y="9322"/>
                  </a:lnTo>
                  <a:lnTo>
                    <a:pt x="584" y="10390"/>
                  </a:lnTo>
                  <a:lnTo>
                    <a:pt x="1263" y="11361"/>
                  </a:lnTo>
                  <a:lnTo>
                    <a:pt x="1652" y="11652"/>
                  </a:lnTo>
                  <a:lnTo>
                    <a:pt x="1943" y="11749"/>
                  </a:lnTo>
                  <a:lnTo>
                    <a:pt x="2428" y="11749"/>
                  </a:lnTo>
                  <a:lnTo>
                    <a:pt x="2817" y="11652"/>
                  </a:lnTo>
                  <a:lnTo>
                    <a:pt x="3593" y="11167"/>
                  </a:lnTo>
                  <a:lnTo>
                    <a:pt x="4467" y="11652"/>
                  </a:lnTo>
                  <a:lnTo>
                    <a:pt x="4467" y="12623"/>
                  </a:lnTo>
                  <a:lnTo>
                    <a:pt x="4564" y="13011"/>
                  </a:lnTo>
                  <a:lnTo>
                    <a:pt x="4759" y="13400"/>
                  </a:lnTo>
                  <a:lnTo>
                    <a:pt x="5050" y="13594"/>
                  </a:lnTo>
                  <a:lnTo>
                    <a:pt x="5438" y="13788"/>
                  </a:lnTo>
                  <a:lnTo>
                    <a:pt x="6603" y="13885"/>
                  </a:lnTo>
                  <a:lnTo>
                    <a:pt x="7866" y="13788"/>
                  </a:lnTo>
                  <a:lnTo>
                    <a:pt x="8254" y="13594"/>
                  </a:lnTo>
                  <a:lnTo>
                    <a:pt x="8545" y="13400"/>
                  </a:lnTo>
                  <a:lnTo>
                    <a:pt x="8739" y="13011"/>
                  </a:lnTo>
                  <a:lnTo>
                    <a:pt x="8837" y="12623"/>
                  </a:lnTo>
                  <a:lnTo>
                    <a:pt x="8837" y="11652"/>
                  </a:lnTo>
                  <a:lnTo>
                    <a:pt x="9613" y="11167"/>
                  </a:lnTo>
                  <a:lnTo>
                    <a:pt x="10487" y="11652"/>
                  </a:lnTo>
                  <a:lnTo>
                    <a:pt x="10876" y="11749"/>
                  </a:lnTo>
                  <a:lnTo>
                    <a:pt x="11264" y="11749"/>
                  </a:lnTo>
                  <a:lnTo>
                    <a:pt x="11652" y="11652"/>
                  </a:lnTo>
                  <a:lnTo>
                    <a:pt x="11944" y="11361"/>
                  </a:lnTo>
                  <a:lnTo>
                    <a:pt x="12623" y="10390"/>
                  </a:lnTo>
                  <a:lnTo>
                    <a:pt x="13109" y="9322"/>
                  </a:lnTo>
                  <a:lnTo>
                    <a:pt x="13206" y="8933"/>
                  </a:lnTo>
                  <a:lnTo>
                    <a:pt x="13109" y="8545"/>
                  </a:lnTo>
                  <a:lnTo>
                    <a:pt x="12915" y="8157"/>
                  </a:lnTo>
                  <a:lnTo>
                    <a:pt x="12623" y="7865"/>
                  </a:lnTo>
                  <a:lnTo>
                    <a:pt x="11847" y="7380"/>
                  </a:lnTo>
                  <a:lnTo>
                    <a:pt x="11847" y="6895"/>
                  </a:lnTo>
                  <a:lnTo>
                    <a:pt x="11847" y="6409"/>
                  </a:lnTo>
                  <a:lnTo>
                    <a:pt x="12623" y="5924"/>
                  </a:lnTo>
                  <a:lnTo>
                    <a:pt x="12915" y="5729"/>
                  </a:lnTo>
                  <a:lnTo>
                    <a:pt x="13109" y="5341"/>
                  </a:lnTo>
                  <a:lnTo>
                    <a:pt x="13206" y="4953"/>
                  </a:lnTo>
                  <a:lnTo>
                    <a:pt x="13109" y="4564"/>
                  </a:lnTo>
                  <a:lnTo>
                    <a:pt x="12623" y="3496"/>
                  </a:lnTo>
                  <a:lnTo>
                    <a:pt x="11944" y="2525"/>
                  </a:lnTo>
                  <a:lnTo>
                    <a:pt x="11652" y="2234"/>
                  </a:lnTo>
                  <a:lnTo>
                    <a:pt x="11264" y="2040"/>
                  </a:lnTo>
                  <a:lnTo>
                    <a:pt x="10876" y="2040"/>
                  </a:lnTo>
                  <a:lnTo>
                    <a:pt x="10487" y="2234"/>
                  </a:lnTo>
                  <a:lnTo>
                    <a:pt x="9613" y="2719"/>
                  </a:lnTo>
                  <a:lnTo>
                    <a:pt x="8837" y="2234"/>
                  </a:lnTo>
                  <a:lnTo>
                    <a:pt x="8837" y="1263"/>
                  </a:lnTo>
                  <a:lnTo>
                    <a:pt x="8739" y="875"/>
                  </a:lnTo>
                  <a:lnTo>
                    <a:pt x="8545" y="486"/>
                  </a:lnTo>
                  <a:lnTo>
                    <a:pt x="8157" y="195"/>
                  </a:lnTo>
                  <a:lnTo>
                    <a:pt x="7769" y="98"/>
                  </a:lnTo>
                  <a:lnTo>
                    <a:pt x="69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55"/>
            <p:cNvSpPr/>
            <p:nvPr/>
          </p:nvSpPr>
          <p:spPr>
            <a:xfrm>
              <a:off x="1610094" y="2234599"/>
              <a:ext cx="232988" cy="232988"/>
            </a:xfrm>
            <a:custGeom>
              <a:avLst/>
              <a:gdLst/>
              <a:ahLst/>
              <a:cxnLst/>
              <a:rect l="l" t="t" r="r" b="b"/>
              <a:pathLst>
                <a:path w="8642" h="8642" extrusionOk="0">
                  <a:moveTo>
                    <a:pt x="4272" y="0"/>
                  </a:moveTo>
                  <a:lnTo>
                    <a:pt x="3399" y="97"/>
                  </a:lnTo>
                  <a:lnTo>
                    <a:pt x="2622" y="292"/>
                  </a:lnTo>
                  <a:lnTo>
                    <a:pt x="1845" y="777"/>
                  </a:lnTo>
                  <a:lnTo>
                    <a:pt x="1262" y="1263"/>
                  </a:lnTo>
                  <a:lnTo>
                    <a:pt x="777" y="1942"/>
                  </a:lnTo>
                  <a:lnTo>
                    <a:pt x="292" y="2622"/>
                  </a:lnTo>
                  <a:lnTo>
                    <a:pt x="97" y="3399"/>
                  </a:lnTo>
                  <a:lnTo>
                    <a:pt x="0" y="4273"/>
                  </a:lnTo>
                  <a:lnTo>
                    <a:pt x="97" y="5146"/>
                  </a:lnTo>
                  <a:lnTo>
                    <a:pt x="292" y="6020"/>
                  </a:lnTo>
                  <a:lnTo>
                    <a:pt x="777" y="6700"/>
                  </a:lnTo>
                  <a:lnTo>
                    <a:pt x="1262" y="7380"/>
                  </a:lnTo>
                  <a:lnTo>
                    <a:pt x="1845" y="7865"/>
                  </a:lnTo>
                  <a:lnTo>
                    <a:pt x="2622" y="8253"/>
                  </a:lnTo>
                  <a:lnTo>
                    <a:pt x="3399" y="8545"/>
                  </a:lnTo>
                  <a:lnTo>
                    <a:pt x="4272" y="8642"/>
                  </a:lnTo>
                  <a:lnTo>
                    <a:pt x="5146" y="8545"/>
                  </a:lnTo>
                  <a:lnTo>
                    <a:pt x="6020" y="8253"/>
                  </a:lnTo>
                  <a:lnTo>
                    <a:pt x="6700" y="7865"/>
                  </a:lnTo>
                  <a:lnTo>
                    <a:pt x="7379" y="7380"/>
                  </a:lnTo>
                  <a:lnTo>
                    <a:pt x="7865" y="6700"/>
                  </a:lnTo>
                  <a:lnTo>
                    <a:pt x="8253" y="6020"/>
                  </a:lnTo>
                  <a:lnTo>
                    <a:pt x="8545" y="5146"/>
                  </a:lnTo>
                  <a:lnTo>
                    <a:pt x="8642" y="4273"/>
                  </a:lnTo>
                  <a:lnTo>
                    <a:pt x="8545" y="3399"/>
                  </a:lnTo>
                  <a:lnTo>
                    <a:pt x="8253" y="2622"/>
                  </a:lnTo>
                  <a:lnTo>
                    <a:pt x="7865" y="1942"/>
                  </a:lnTo>
                  <a:lnTo>
                    <a:pt x="7379" y="1263"/>
                  </a:lnTo>
                  <a:lnTo>
                    <a:pt x="6700" y="777"/>
                  </a:lnTo>
                  <a:lnTo>
                    <a:pt x="6020" y="292"/>
                  </a:lnTo>
                  <a:lnTo>
                    <a:pt x="5146" y="97"/>
                  </a:lnTo>
                  <a:lnTo>
                    <a:pt x="427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55"/>
            <p:cNvSpPr/>
            <p:nvPr/>
          </p:nvSpPr>
          <p:spPr>
            <a:xfrm>
              <a:off x="1625784" y="2250289"/>
              <a:ext cx="201607" cy="201607"/>
            </a:xfrm>
            <a:custGeom>
              <a:avLst/>
              <a:gdLst/>
              <a:ahLst/>
              <a:cxnLst/>
              <a:rect l="l" t="t" r="r" b="b"/>
              <a:pathLst>
                <a:path w="7478" h="7478" extrusionOk="0">
                  <a:moveTo>
                    <a:pt x="3205" y="1"/>
                  </a:moveTo>
                  <a:lnTo>
                    <a:pt x="2719" y="98"/>
                  </a:lnTo>
                  <a:lnTo>
                    <a:pt x="1943" y="486"/>
                  </a:lnTo>
                  <a:lnTo>
                    <a:pt x="1166" y="972"/>
                  </a:lnTo>
                  <a:lnTo>
                    <a:pt x="875" y="1263"/>
                  </a:lnTo>
                  <a:lnTo>
                    <a:pt x="583" y="1749"/>
                  </a:lnTo>
                  <a:lnTo>
                    <a:pt x="292" y="2331"/>
                  </a:lnTo>
                  <a:lnTo>
                    <a:pt x="98" y="2914"/>
                  </a:lnTo>
                  <a:lnTo>
                    <a:pt x="1" y="3496"/>
                  </a:lnTo>
                  <a:lnTo>
                    <a:pt x="1" y="3691"/>
                  </a:lnTo>
                  <a:lnTo>
                    <a:pt x="1" y="3885"/>
                  </a:lnTo>
                  <a:lnTo>
                    <a:pt x="98" y="4564"/>
                  </a:lnTo>
                  <a:lnTo>
                    <a:pt x="292" y="5147"/>
                  </a:lnTo>
                  <a:lnTo>
                    <a:pt x="583" y="5632"/>
                  </a:lnTo>
                  <a:lnTo>
                    <a:pt x="875" y="6118"/>
                  </a:lnTo>
                  <a:lnTo>
                    <a:pt x="1166" y="6409"/>
                  </a:lnTo>
                  <a:lnTo>
                    <a:pt x="1943" y="6992"/>
                  </a:lnTo>
                  <a:lnTo>
                    <a:pt x="2719" y="7283"/>
                  </a:lnTo>
                  <a:lnTo>
                    <a:pt x="3205" y="7380"/>
                  </a:lnTo>
                  <a:lnTo>
                    <a:pt x="3690" y="7477"/>
                  </a:lnTo>
                  <a:lnTo>
                    <a:pt x="3788" y="7477"/>
                  </a:lnTo>
                  <a:lnTo>
                    <a:pt x="4273" y="7380"/>
                  </a:lnTo>
                  <a:lnTo>
                    <a:pt x="4661" y="7283"/>
                  </a:lnTo>
                  <a:lnTo>
                    <a:pt x="5535" y="6992"/>
                  </a:lnTo>
                  <a:lnTo>
                    <a:pt x="6215" y="6409"/>
                  </a:lnTo>
                  <a:lnTo>
                    <a:pt x="6506" y="6118"/>
                  </a:lnTo>
                  <a:lnTo>
                    <a:pt x="6895" y="5632"/>
                  </a:lnTo>
                  <a:lnTo>
                    <a:pt x="7186" y="5147"/>
                  </a:lnTo>
                  <a:lnTo>
                    <a:pt x="7380" y="4564"/>
                  </a:lnTo>
                  <a:lnTo>
                    <a:pt x="7477" y="3885"/>
                  </a:lnTo>
                  <a:lnTo>
                    <a:pt x="7477" y="3691"/>
                  </a:lnTo>
                  <a:lnTo>
                    <a:pt x="7477" y="3496"/>
                  </a:lnTo>
                  <a:lnTo>
                    <a:pt x="7380" y="2914"/>
                  </a:lnTo>
                  <a:lnTo>
                    <a:pt x="7186" y="2331"/>
                  </a:lnTo>
                  <a:lnTo>
                    <a:pt x="6895" y="1749"/>
                  </a:lnTo>
                  <a:lnTo>
                    <a:pt x="6506" y="1263"/>
                  </a:lnTo>
                  <a:lnTo>
                    <a:pt x="6215" y="972"/>
                  </a:lnTo>
                  <a:lnTo>
                    <a:pt x="5535" y="486"/>
                  </a:lnTo>
                  <a:lnTo>
                    <a:pt x="4661" y="98"/>
                  </a:lnTo>
                  <a:lnTo>
                    <a:pt x="427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55"/>
            <p:cNvSpPr/>
            <p:nvPr/>
          </p:nvSpPr>
          <p:spPr>
            <a:xfrm>
              <a:off x="1625784" y="2250289"/>
              <a:ext cx="125688" cy="201607"/>
            </a:xfrm>
            <a:custGeom>
              <a:avLst/>
              <a:gdLst/>
              <a:ahLst/>
              <a:cxnLst/>
              <a:rect l="l" t="t" r="r" b="b"/>
              <a:pathLst>
                <a:path w="4662" h="7478" extrusionOk="0">
                  <a:moveTo>
                    <a:pt x="3690" y="1"/>
                  </a:moveTo>
                  <a:lnTo>
                    <a:pt x="3011" y="98"/>
                  </a:lnTo>
                  <a:lnTo>
                    <a:pt x="2234" y="292"/>
                  </a:lnTo>
                  <a:lnTo>
                    <a:pt x="1651" y="583"/>
                  </a:lnTo>
                  <a:lnTo>
                    <a:pt x="1069" y="1069"/>
                  </a:lnTo>
                  <a:lnTo>
                    <a:pt x="583" y="1652"/>
                  </a:lnTo>
                  <a:lnTo>
                    <a:pt x="292" y="2234"/>
                  </a:lnTo>
                  <a:lnTo>
                    <a:pt x="98" y="3011"/>
                  </a:lnTo>
                  <a:lnTo>
                    <a:pt x="1" y="3691"/>
                  </a:lnTo>
                  <a:lnTo>
                    <a:pt x="98" y="4467"/>
                  </a:lnTo>
                  <a:lnTo>
                    <a:pt x="292" y="5147"/>
                  </a:lnTo>
                  <a:lnTo>
                    <a:pt x="583" y="5827"/>
                  </a:lnTo>
                  <a:lnTo>
                    <a:pt x="1069" y="6312"/>
                  </a:lnTo>
                  <a:lnTo>
                    <a:pt x="1651" y="6798"/>
                  </a:lnTo>
                  <a:lnTo>
                    <a:pt x="2234" y="7186"/>
                  </a:lnTo>
                  <a:lnTo>
                    <a:pt x="3011" y="7380"/>
                  </a:lnTo>
                  <a:lnTo>
                    <a:pt x="3690" y="7477"/>
                  </a:lnTo>
                  <a:lnTo>
                    <a:pt x="4661" y="7380"/>
                  </a:lnTo>
                  <a:lnTo>
                    <a:pt x="4079" y="7089"/>
                  </a:lnTo>
                  <a:lnTo>
                    <a:pt x="3496" y="6798"/>
                  </a:lnTo>
                  <a:lnTo>
                    <a:pt x="3011" y="6506"/>
                  </a:lnTo>
                  <a:lnTo>
                    <a:pt x="2622" y="6021"/>
                  </a:lnTo>
                  <a:lnTo>
                    <a:pt x="2234" y="5535"/>
                  </a:lnTo>
                  <a:lnTo>
                    <a:pt x="2040" y="4953"/>
                  </a:lnTo>
                  <a:lnTo>
                    <a:pt x="1846" y="4370"/>
                  </a:lnTo>
                  <a:lnTo>
                    <a:pt x="1846" y="3691"/>
                  </a:lnTo>
                  <a:lnTo>
                    <a:pt x="1846" y="3108"/>
                  </a:lnTo>
                  <a:lnTo>
                    <a:pt x="2040" y="2428"/>
                  </a:lnTo>
                  <a:lnTo>
                    <a:pt x="2234" y="1943"/>
                  </a:lnTo>
                  <a:lnTo>
                    <a:pt x="2622" y="1457"/>
                  </a:lnTo>
                  <a:lnTo>
                    <a:pt x="3011" y="972"/>
                  </a:lnTo>
                  <a:lnTo>
                    <a:pt x="3496" y="583"/>
                  </a:lnTo>
                  <a:lnTo>
                    <a:pt x="4079" y="292"/>
                  </a:lnTo>
                  <a:lnTo>
                    <a:pt x="4661" y="98"/>
                  </a:lnTo>
                  <a:lnTo>
                    <a:pt x="36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55"/>
            <p:cNvSpPr/>
            <p:nvPr/>
          </p:nvSpPr>
          <p:spPr>
            <a:xfrm>
              <a:off x="1625784" y="2250289"/>
              <a:ext cx="198992" cy="201607"/>
            </a:xfrm>
            <a:custGeom>
              <a:avLst/>
              <a:gdLst/>
              <a:ahLst/>
              <a:cxnLst/>
              <a:rect l="l" t="t" r="r" b="b"/>
              <a:pathLst>
                <a:path w="7381" h="7478" extrusionOk="0">
                  <a:moveTo>
                    <a:pt x="5147" y="2234"/>
                  </a:moveTo>
                  <a:lnTo>
                    <a:pt x="5244" y="3496"/>
                  </a:lnTo>
                  <a:lnTo>
                    <a:pt x="2137" y="3496"/>
                  </a:lnTo>
                  <a:lnTo>
                    <a:pt x="2331" y="2234"/>
                  </a:lnTo>
                  <a:lnTo>
                    <a:pt x="3011" y="2428"/>
                  </a:lnTo>
                  <a:lnTo>
                    <a:pt x="4467" y="2428"/>
                  </a:lnTo>
                  <a:lnTo>
                    <a:pt x="5147" y="2234"/>
                  </a:lnTo>
                  <a:close/>
                  <a:moveTo>
                    <a:pt x="5244" y="3885"/>
                  </a:moveTo>
                  <a:lnTo>
                    <a:pt x="5147" y="5244"/>
                  </a:lnTo>
                  <a:lnTo>
                    <a:pt x="4467" y="5050"/>
                  </a:lnTo>
                  <a:lnTo>
                    <a:pt x="3690" y="4953"/>
                  </a:lnTo>
                  <a:lnTo>
                    <a:pt x="3011" y="5050"/>
                  </a:lnTo>
                  <a:lnTo>
                    <a:pt x="2331" y="5244"/>
                  </a:lnTo>
                  <a:lnTo>
                    <a:pt x="2137" y="3885"/>
                  </a:lnTo>
                  <a:close/>
                  <a:moveTo>
                    <a:pt x="3690" y="1"/>
                  </a:moveTo>
                  <a:lnTo>
                    <a:pt x="3205" y="98"/>
                  </a:lnTo>
                  <a:lnTo>
                    <a:pt x="2719" y="195"/>
                  </a:lnTo>
                  <a:lnTo>
                    <a:pt x="2331" y="875"/>
                  </a:lnTo>
                  <a:lnTo>
                    <a:pt x="2040" y="1652"/>
                  </a:lnTo>
                  <a:lnTo>
                    <a:pt x="1554" y="1360"/>
                  </a:lnTo>
                  <a:lnTo>
                    <a:pt x="1166" y="972"/>
                  </a:lnTo>
                  <a:lnTo>
                    <a:pt x="875" y="1263"/>
                  </a:lnTo>
                  <a:lnTo>
                    <a:pt x="1360" y="1749"/>
                  </a:lnTo>
                  <a:lnTo>
                    <a:pt x="1943" y="2040"/>
                  </a:lnTo>
                  <a:lnTo>
                    <a:pt x="1846" y="2720"/>
                  </a:lnTo>
                  <a:lnTo>
                    <a:pt x="1749" y="3496"/>
                  </a:lnTo>
                  <a:lnTo>
                    <a:pt x="1" y="3496"/>
                  </a:lnTo>
                  <a:lnTo>
                    <a:pt x="1" y="3691"/>
                  </a:lnTo>
                  <a:lnTo>
                    <a:pt x="1" y="3885"/>
                  </a:lnTo>
                  <a:lnTo>
                    <a:pt x="1749" y="3885"/>
                  </a:lnTo>
                  <a:lnTo>
                    <a:pt x="1846" y="4661"/>
                  </a:lnTo>
                  <a:lnTo>
                    <a:pt x="1943" y="5438"/>
                  </a:lnTo>
                  <a:lnTo>
                    <a:pt x="1360" y="5729"/>
                  </a:lnTo>
                  <a:lnTo>
                    <a:pt x="875" y="6118"/>
                  </a:lnTo>
                  <a:lnTo>
                    <a:pt x="1166" y="6409"/>
                  </a:lnTo>
                  <a:lnTo>
                    <a:pt x="1554" y="6118"/>
                  </a:lnTo>
                  <a:lnTo>
                    <a:pt x="2040" y="5827"/>
                  </a:lnTo>
                  <a:lnTo>
                    <a:pt x="2331" y="6603"/>
                  </a:lnTo>
                  <a:lnTo>
                    <a:pt x="2719" y="7283"/>
                  </a:lnTo>
                  <a:lnTo>
                    <a:pt x="3205" y="7380"/>
                  </a:lnTo>
                  <a:lnTo>
                    <a:pt x="3690" y="7477"/>
                  </a:lnTo>
                  <a:lnTo>
                    <a:pt x="3399" y="7380"/>
                  </a:lnTo>
                  <a:lnTo>
                    <a:pt x="3108" y="7186"/>
                  </a:lnTo>
                  <a:lnTo>
                    <a:pt x="2914" y="6798"/>
                  </a:lnTo>
                  <a:lnTo>
                    <a:pt x="2719" y="6409"/>
                  </a:lnTo>
                  <a:lnTo>
                    <a:pt x="2428" y="5632"/>
                  </a:lnTo>
                  <a:lnTo>
                    <a:pt x="3011" y="5438"/>
                  </a:lnTo>
                  <a:lnTo>
                    <a:pt x="3690" y="5341"/>
                  </a:lnTo>
                  <a:lnTo>
                    <a:pt x="4370" y="5438"/>
                  </a:lnTo>
                  <a:lnTo>
                    <a:pt x="5050" y="5632"/>
                  </a:lnTo>
                  <a:lnTo>
                    <a:pt x="4758" y="6409"/>
                  </a:lnTo>
                  <a:lnTo>
                    <a:pt x="4564" y="6798"/>
                  </a:lnTo>
                  <a:lnTo>
                    <a:pt x="4273" y="7186"/>
                  </a:lnTo>
                  <a:lnTo>
                    <a:pt x="3982" y="7380"/>
                  </a:lnTo>
                  <a:lnTo>
                    <a:pt x="3788" y="7477"/>
                  </a:lnTo>
                  <a:lnTo>
                    <a:pt x="4273" y="7380"/>
                  </a:lnTo>
                  <a:lnTo>
                    <a:pt x="4661" y="7283"/>
                  </a:lnTo>
                  <a:lnTo>
                    <a:pt x="5147" y="6603"/>
                  </a:lnTo>
                  <a:lnTo>
                    <a:pt x="5438" y="5827"/>
                  </a:lnTo>
                  <a:lnTo>
                    <a:pt x="5826" y="6118"/>
                  </a:lnTo>
                  <a:lnTo>
                    <a:pt x="6215" y="6409"/>
                  </a:lnTo>
                  <a:lnTo>
                    <a:pt x="6506" y="6118"/>
                  </a:lnTo>
                  <a:lnTo>
                    <a:pt x="6021" y="5729"/>
                  </a:lnTo>
                  <a:lnTo>
                    <a:pt x="5535" y="5438"/>
                  </a:lnTo>
                  <a:lnTo>
                    <a:pt x="5632" y="4661"/>
                  </a:lnTo>
                  <a:lnTo>
                    <a:pt x="5632" y="3885"/>
                  </a:lnTo>
                  <a:lnTo>
                    <a:pt x="7380" y="3885"/>
                  </a:lnTo>
                  <a:lnTo>
                    <a:pt x="7380" y="3691"/>
                  </a:lnTo>
                  <a:lnTo>
                    <a:pt x="7380" y="3496"/>
                  </a:lnTo>
                  <a:lnTo>
                    <a:pt x="5632" y="3496"/>
                  </a:lnTo>
                  <a:lnTo>
                    <a:pt x="5632" y="2720"/>
                  </a:lnTo>
                  <a:lnTo>
                    <a:pt x="5535" y="2040"/>
                  </a:lnTo>
                  <a:lnTo>
                    <a:pt x="6021" y="1749"/>
                  </a:lnTo>
                  <a:lnTo>
                    <a:pt x="6506" y="1263"/>
                  </a:lnTo>
                  <a:lnTo>
                    <a:pt x="6215" y="972"/>
                  </a:lnTo>
                  <a:lnTo>
                    <a:pt x="5826" y="1360"/>
                  </a:lnTo>
                  <a:lnTo>
                    <a:pt x="5438" y="1652"/>
                  </a:lnTo>
                  <a:lnTo>
                    <a:pt x="5147" y="875"/>
                  </a:lnTo>
                  <a:lnTo>
                    <a:pt x="4661" y="195"/>
                  </a:lnTo>
                  <a:lnTo>
                    <a:pt x="4273" y="98"/>
                  </a:lnTo>
                  <a:lnTo>
                    <a:pt x="3788" y="1"/>
                  </a:lnTo>
                  <a:lnTo>
                    <a:pt x="3788" y="1"/>
                  </a:lnTo>
                  <a:lnTo>
                    <a:pt x="3982" y="98"/>
                  </a:lnTo>
                  <a:lnTo>
                    <a:pt x="4273" y="292"/>
                  </a:lnTo>
                  <a:lnTo>
                    <a:pt x="4564" y="583"/>
                  </a:lnTo>
                  <a:lnTo>
                    <a:pt x="4758" y="1069"/>
                  </a:lnTo>
                  <a:lnTo>
                    <a:pt x="5050" y="1846"/>
                  </a:lnTo>
                  <a:lnTo>
                    <a:pt x="4370" y="2040"/>
                  </a:lnTo>
                  <a:lnTo>
                    <a:pt x="3011" y="2040"/>
                  </a:lnTo>
                  <a:lnTo>
                    <a:pt x="2428" y="1846"/>
                  </a:lnTo>
                  <a:lnTo>
                    <a:pt x="2719" y="1069"/>
                  </a:lnTo>
                  <a:lnTo>
                    <a:pt x="2914" y="583"/>
                  </a:lnTo>
                  <a:lnTo>
                    <a:pt x="3108" y="292"/>
                  </a:lnTo>
                  <a:lnTo>
                    <a:pt x="3399" y="98"/>
                  </a:lnTo>
                  <a:lnTo>
                    <a:pt x="36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5" name="Google Shape;2485;p55"/>
          <p:cNvGrpSpPr/>
          <p:nvPr/>
        </p:nvGrpSpPr>
        <p:grpSpPr>
          <a:xfrm>
            <a:off x="6133285" y="1303062"/>
            <a:ext cx="653157" cy="657790"/>
            <a:chOff x="5612521" y="1556636"/>
            <a:chExt cx="371724" cy="374340"/>
          </a:xfrm>
        </p:grpSpPr>
        <p:sp>
          <p:nvSpPr>
            <p:cNvPr id="2486" name="Google Shape;2486;p55"/>
            <p:cNvSpPr/>
            <p:nvPr/>
          </p:nvSpPr>
          <p:spPr>
            <a:xfrm>
              <a:off x="5612521" y="1556636"/>
              <a:ext cx="115200" cy="117815"/>
            </a:xfrm>
            <a:custGeom>
              <a:avLst/>
              <a:gdLst/>
              <a:ahLst/>
              <a:cxnLst/>
              <a:rect l="l" t="t" r="r" b="b"/>
              <a:pathLst>
                <a:path w="4273" h="4370" extrusionOk="0">
                  <a:moveTo>
                    <a:pt x="1651" y="0"/>
                  </a:moveTo>
                  <a:lnTo>
                    <a:pt x="1262" y="194"/>
                  </a:lnTo>
                  <a:lnTo>
                    <a:pt x="874" y="388"/>
                  </a:lnTo>
                  <a:lnTo>
                    <a:pt x="583" y="583"/>
                  </a:lnTo>
                  <a:lnTo>
                    <a:pt x="291" y="971"/>
                  </a:lnTo>
                  <a:lnTo>
                    <a:pt x="97" y="1359"/>
                  </a:lnTo>
                  <a:lnTo>
                    <a:pt x="0" y="1748"/>
                  </a:lnTo>
                  <a:lnTo>
                    <a:pt x="0" y="2136"/>
                  </a:lnTo>
                  <a:lnTo>
                    <a:pt x="0" y="2622"/>
                  </a:lnTo>
                  <a:lnTo>
                    <a:pt x="97" y="3010"/>
                  </a:lnTo>
                  <a:lnTo>
                    <a:pt x="291" y="3398"/>
                  </a:lnTo>
                  <a:lnTo>
                    <a:pt x="583" y="3690"/>
                  </a:lnTo>
                  <a:lnTo>
                    <a:pt x="874" y="3981"/>
                  </a:lnTo>
                  <a:lnTo>
                    <a:pt x="1262" y="4175"/>
                  </a:lnTo>
                  <a:lnTo>
                    <a:pt x="1651" y="4272"/>
                  </a:lnTo>
                  <a:lnTo>
                    <a:pt x="2136" y="4369"/>
                  </a:lnTo>
                  <a:lnTo>
                    <a:pt x="2525" y="4272"/>
                  </a:lnTo>
                  <a:lnTo>
                    <a:pt x="3010" y="4175"/>
                  </a:lnTo>
                  <a:lnTo>
                    <a:pt x="3301" y="3981"/>
                  </a:lnTo>
                  <a:lnTo>
                    <a:pt x="3690" y="3690"/>
                  </a:lnTo>
                  <a:lnTo>
                    <a:pt x="3884" y="3398"/>
                  </a:lnTo>
                  <a:lnTo>
                    <a:pt x="4078" y="3010"/>
                  </a:lnTo>
                  <a:lnTo>
                    <a:pt x="4272" y="2622"/>
                  </a:lnTo>
                  <a:lnTo>
                    <a:pt x="4272" y="2136"/>
                  </a:lnTo>
                  <a:lnTo>
                    <a:pt x="4272" y="1748"/>
                  </a:lnTo>
                  <a:lnTo>
                    <a:pt x="4078" y="1359"/>
                  </a:lnTo>
                  <a:lnTo>
                    <a:pt x="3884" y="971"/>
                  </a:lnTo>
                  <a:lnTo>
                    <a:pt x="3690" y="583"/>
                  </a:lnTo>
                  <a:lnTo>
                    <a:pt x="3301" y="388"/>
                  </a:lnTo>
                  <a:lnTo>
                    <a:pt x="3010" y="194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55"/>
            <p:cNvSpPr/>
            <p:nvPr/>
          </p:nvSpPr>
          <p:spPr>
            <a:xfrm>
              <a:off x="5649160" y="1572326"/>
              <a:ext cx="41923" cy="86407"/>
            </a:xfrm>
            <a:custGeom>
              <a:avLst/>
              <a:gdLst/>
              <a:ahLst/>
              <a:cxnLst/>
              <a:rect l="l" t="t" r="r" b="b"/>
              <a:pathLst>
                <a:path w="1555" h="3205" extrusionOk="0">
                  <a:moveTo>
                    <a:pt x="680" y="1"/>
                  </a:moveTo>
                  <a:lnTo>
                    <a:pt x="583" y="195"/>
                  </a:lnTo>
                  <a:lnTo>
                    <a:pt x="583" y="292"/>
                  </a:lnTo>
                  <a:lnTo>
                    <a:pt x="486" y="292"/>
                  </a:lnTo>
                  <a:lnTo>
                    <a:pt x="195" y="486"/>
                  </a:lnTo>
                  <a:lnTo>
                    <a:pt x="98" y="874"/>
                  </a:lnTo>
                  <a:lnTo>
                    <a:pt x="98" y="1166"/>
                  </a:lnTo>
                  <a:lnTo>
                    <a:pt x="292" y="1457"/>
                  </a:lnTo>
                  <a:lnTo>
                    <a:pt x="874" y="1748"/>
                  </a:lnTo>
                  <a:lnTo>
                    <a:pt x="1069" y="1845"/>
                  </a:lnTo>
                  <a:lnTo>
                    <a:pt x="1069" y="1942"/>
                  </a:lnTo>
                  <a:lnTo>
                    <a:pt x="1166" y="2137"/>
                  </a:lnTo>
                  <a:lnTo>
                    <a:pt x="971" y="2331"/>
                  </a:lnTo>
                  <a:lnTo>
                    <a:pt x="874" y="2428"/>
                  </a:lnTo>
                  <a:lnTo>
                    <a:pt x="486" y="2428"/>
                  </a:lnTo>
                  <a:lnTo>
                    <a:pt x="292" y="2331"/>
                  </a:lnTo>
                  <a:lnTo>
                    <a:pt x="98" y="2331"/>
                  </a:lnTo>
                  <a:lnTo>
                    <a:pt x="1" y="2428"/>
                  </a:lnTo>
                  <a:lnTo>
                    <a:pt x="1" y="2525"/>
                  </a:lnTo>
                  <a:lnTo>
                    <a:pt x="98" y="2719"/>
                  </a:lnTo>
                  <a:lnTo>
                    <a:pt x="292" y="2816"/>
                  </a:lnTo>
                  <a:lnTo>
                    <a:pt x="583" y="2913"/>
                  </a:lnTo>
                  <a:lnTo>
                    <a:pt x="583" y="3010"/>
                  </a:lnTo>
                  <a:lnTo>
                    <a:pt x="583" y="3205"/>
                  </a:lnTo>
                  <a:lnTo>
                    <a:pt x="874" y="3205"/>
                  </a:lnTo>
                  <a:lnTo>
                    <a:pt x="971" y="3010"/>
                  </a:lnTo>
                  <a:lnTo>
                    <a:pt x="971" y="2816"/>
                  </a:lnTo>
                  <a:lnTo>
                    <a:pt x="1166" y="2719"/>
                  </a:lnTo>
                  <a:lnTo>
                    <a:pt x="1360" y="2622"/>
                  </a:lnTo>
                  <a:lnTo>
                    <a:pt x="1457" y="2428"/>
                  </a:lnTo>
                  <a:lnTo>
                    <a:pt x="1554" y="2234"/>
                  </a:lnTo>
                  <a:lnTo>
                    <a:pt x="1554" y="1942"/>
                  </a:lnTo>
                  <a:lnTo>
                    <a:pt x="1457" y="1651"/>
                  </a:lnTo>
                  <a:lnTo>
                    <a:pt x="1263" y="1457"/>
                  </a:lnTo>
                  <a:lnTo>
                    <a:pt x="1069" y="1360"/>
                  </a:lnTo>
                  <a:lnTo>
                    <a:pt x="486" y="1069"/>
                  </a:lnTo>
                  <a:lnTo>
                    <a:pt x="486" y="874"/>
                  </a:lnTo>
                  <a:lnTo>
                    <a:pt x="486" y="777"/>
                  </a:lnTo>
                  <a:lnTo>
                    <a:pt x="583" y="680"/>
                  </a:lnTo>
                  <a:lnTo>
                    <a:pt x="874" y="680"/>
                  </a:lnTo>
                  <a:lnTo>
                    <a:pt x="1069" y="777"/>
                  </a:lnTo>
                  <a:lnTo>
                    <a:pt x="1360" y="777"/>
                  </a:lnTo>
                  <a:lnTo>
                    <a:pt x="1360" y="583"/>
                  </a:lnTo>
                  <a:lnTo>
                    <a:pt x="1263" y="486"/>
                  </a:lnTo>
                  <a:lnTo>
                    <a:pt x="1166" y="389"/>
                  </a:lnTo>
                  <a:lnTo>
                    <a:pt x="971" y="292"/>
                  </a:lnTo>
                  <a:lnTo>
                    <a:pt x="971" y="98"/>
                  </a:lnTo>
                  <a:lnTo>
                    <a:pt x="87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55"/>
            <p:cNvSpPr/>
            <p:nvPr/>
          </p:nvSpPr>
          <p:spPr>
            <a:xfrm>
              <a:off x="5659620" y="1606350"/>
              <a:ext cx="277499" cy="274884"/>
            </a:xfrm>
            <a:custGeom>
              <a:avLst/>
              <a:gdLst/>
              <a:ahLst/>
              <a:cxnLst/>
              <a:rect l="l" t="t" r="r" b="b"/>
              <a:pathLst>
                <a:path w="10293" h="10196" extrusionOk="0">
                  <a:moveTo>
                    <a:pt x="4564" y="1"/>
                  </a:moveTo>
                  <a:lnTo>
                    <a:pt x="3982" y="98"/>
                  </a:lnTo>
                  <a:lnTo>
                    <a:pt x="3302" y="292"/>
                  </a:lnTo>
                  <a:lnTo>
                    <a:pt x="2720" y="583"/>
                  </a:lnTo>
                  <a:lnTo>
                    <a:pt x="2137" y="972"/>
                  </a:lnTo>
                  <a:lnTo>
                    <a:pt x="1652" y="1360"/>
                  </a:lnTo>
                  <a:lnTo>
                    <a:pt x="1360" y="1651"/>
                  </a:lnTo>
                  <a:lnTo>
                    <a:pt x="778" y="2331"/>
                  </a:lnTo>
                  <a:lnTo>
                    <a:pt x="389" y="3108"/>
                  </a:lnTo>
                  <a:lnTo>
                    <a:pt x="98" y="3982"/>
                  </a:lnTo>
                  <a:lnTo>
                    <a:pt x="1" y="4855"/>
                  </a:lnTo>
                  <a:lnTo>
                    <a:pt x="1" y="5050"/>
                  </a:lnTo>
                  <a:lnTo>
                    <a:pt x="1" y="5244"/>
                  </a:lnTo>
                  <a:lnTo>
                    <a:pt x="98" y="6215"/>
                  </a:lnTo>
                  <a:lnTo>
                    <a:pt x="389" y="6992"/>
                  </a:lnTo>
                  <a:lnTo>
                    <a:pt x="778" y="7768"/>
                  </a:lnTo>
                  <a:lnTo>
                    <a:pt x="1263" y="8448"/>
                  </a:lnTo>
                  <a:lnTo>
                    <a:pt x="1554" y="8739"/>
                  </a:lnTo>
                  <a:lnTo>
                    <a:pt x="2137" y="9225"/>
                  </a:lnTo>
                  <a:lnTo>
                    <a:pt x="2720" y="9613"/>
                  </a:lnTo>
                  <a:lnTo>
                    <a:pt x="3302" y="9904"/>
                  </a:lnTo>
                  <a:lnTo>
                    <a:pt x="3982" y="10099"/>
                  </a:lnTo>
                  <a:lnTo>
                    <a:pt x="4564" y="10196"/>
                  </a:lnTo>
                  <a:lnTo>
                    <a:pt x="5729" y="10196"/>
                  </a:lnTo>
                  <a:lnTo>
                    <a:pt x="6312" y="10099"/>
                  </a:lnTo>
                  <a:lnTo>
                    <a:pt x="6992" y="9904"/>
                  </a:lnTo>
                  <a:lnTo>
                    <a:pt x="7574" y="9613"/>
                  </a:lnTo>
                  <a:lnTo>
                    <a:pt x="8157" y="9225"/>
                  </a:lnTo>
                  <a:lnTo>
                    <a:pt x="8642" y="8739"/>
                  </a:lnTo>
                  <a:lnTo>
                    <a:pt x="8934" y="8448"/>
                  </a:lnTo>
                  <a:lnTo>
                    <a:pt x="9516" y="7768"/>
                  </a:lnTo>
                  <a:lnTo>
                    <a:pt x="9905" y="6992"/>
                  </a:lnTo>
                  <a:lnTo>
                    <a:pt x="10099" y="6215"/>
                  </a:lnTo>
                  <a:lnTo>
                    <a:pt x="10293" y="5244"/>
                  </a:lnTo>
                  <a:lnTo>
                    <a:pt x="10293" y="5050"/>
                  </a:lnTo>
                  <a:lnTo>
                    <a:pt x="10293" y="4855"/>
                  </a:lnTo>
                  <a:lnTo>
                    <a:pt x="10099" y="3982"/>
                  </a:lnTo>
                  <a:lnTo>
                    <a:pt x="9905" y="3108"/>
                  </a:lnTo>
                  <a:lnTo>
                    <a:pt x="9516" y="2331"/>
                  </a:lnTo>
                  <a:lnTo>
                    <a:pt x="8934" y="1651"/>
                  </a:lnTo>
                  <a:lnTo>
                    <a:pt x="8642" y="1360"/>
                  </a:lnTo>
                  <a:lnTo>
                    <a:pt x="8157" y="972"/>
                  </a:lnTo>
                  <a:lnTo>
                    <a:pt x="7574" y="583"/>
                  </a:lnTo>
                  <a:lnTo>
                    <a:pt x="6992" y="292"/>
                  </a:lnTo>
                  <a:lnTo>
                    <a:pt x="6312" y="98"/>
                  </a:lnTo>
                  <a:lnTo>
                    <a:pt x="572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55"/>
            <p:cNvSpPr/>
            <p:nvPr/>
          </p:nvSpPr>
          <p:spPr>
            <a:xfrm>
              <a:off x="5659620" y="1606350"/>
              <a:ext cx="277499" cy="274884"/>
            </a:xfrm>
            <a:custGeom>
              <a:avLst/>
              <a:gdLst/>
              <a:ahLst/>
              <a:cxnLst/>
              <a:rect l="l" t="t" r="r" b="b"/>
              <a:pathLst>
                <a:path w="10293" h="10196" extrusionOk="0">
                  <a:moveTo>
                    <a:pt x="7089" y="2914"/>
                  </a:moveTo>
                  <a:lnTo>
                    <a:pt x="7283" y="3787"/>
                  </a:lnTo>
                  <a:lnTo>
                    <a:pt x="7283" y="4855"/>
                  </a:lnTo>
                  <a:lnTo>
                    <a:pt x="2914" y="4855"/>
                  </a:lnTo>
                  <a:lnTo>
                    <a:pt x="3011" y="3787"/>
                  </a:lnTo>
                  <a:lnTo>
                    <a:pt x="3205" y="2914"/>
                  </a:lnTo>
                  <a:lnTo>
                    <a:pt x="4079" y="3205"/>
                  </a:lnTo>
                  <a:lnTo>
                    <a:pt x="6118" y="3205"/>
                  </a:lnTo>
                  <a:lnTo>
                    <a:pt x="7089" y="2914"/>
                  </a:lnTo>
                  <a:close/>
                  <a:moveTo>
                    <a:pt x="7283" y="5244"/>
                  </a:moveTo>
                  <a:lnTo>
                    <a:pt x="7283" y="6312"/>
                  </a:lnTo>
                  <a:lnTo>
                    <a:pt x="7089" y="7283"/>
                  </a:lnTo>
                  <a:lnTo>
                    <a:pt x="6118" y="6992"/>
                  </a:lnTo>
                  <a:lnTo>
                    <a:pt x="5147" y="6894"/>
                  </a:lnTo>
                  <a:lnTo>
                    <a:pt x="4079" y="6992"/>
                  </a:lnTo>
                  <a:lnTo>
                    <a:pt x="3205" y="7283"/>
                  </a:lnTo>
                  <a:lnTo>
                    <a:pt x="3011" y="6312"/>
                  </a:lnTo>
                  <a:lnTo>
                    <a:pt x="2914" y="5244"/>
                  </a:lnTo>
                  <a:close/>
                  <a:moveTo>
                    <a:pt x="4564" y="1"/>
                  </a:moveTo>
                  <a:lnTo>
                    <a:pt x="3982" y="98"/>
                  </a:lnTo>
                  <a:lnTo>
                    <a:pt x="3691" y="486"/>
                  </a:lnTo>
                  <a:lnTo>
                    <a:pt x="3302" y="972"/>
                  </a:lnTo>
                  <a:lnTo>
                    <a:pt x="3108" y="1651"/>
                  </a:lnTo>
                  <a:lnTo>
                    <a:pt x="2914" y="2331"/>
                  </a:lnTo>
                  <a:lnTo>
                    <a:pt x="2234" y="1846"/>
                  </a:lnTo>
                  <a:lnTo>
                    <a:pt x="1652" y="1360"/>
                  </a:lnTo>
                  <a:lnTo>
                    <a:pt x="1360" y="1651"/>
                  </a:lnTo>
                  <a:lnTo>
                    <a:pt x="2040" y="2234"/>
                  </a:lnTo>
                  <a:lnTo>
                    <a:pt x="2817" y="2719"/>
                  </a:lnTo>
                  <a:lnTo>
                    <a:pt x="2622" y="3787"/>
                  </a:lnTo>
                  <a:lnTo>
                    <a:pt x="2525" y="4855"/>
                  </a:lnTo>
                  <a:lnTo>
                    <a:pt x="1" y="4855"/>
                  </a:lnTo>
                  <a:lnTo>
                    <a:pt x="1" y="5050"/>
                  </a:lnTo>
                  <a:lnTo>
                    <a:pt x="1" y="5244"/>
                  </a:lnTo>
                  <a:lnTo>
                    <a:pt x="2525" y="5244"/>
                  </a:lnTo>
                  <a:lnTo>
                    <a:pt x="2622" y="6409"/>
                  </a:lnTo>
                  <a:lnTo>
                    <a:pt x="2720" y="7380"/>
                  </a:lnTo>
                  <a:lnTo>
                    <a:pt x="2040" y="7865"/>
                  </a:lnTo>
                  <a:lnTo>
                    <a:pt x="1360" y="8448"/>
                  </a:lnTo>
                  <a:lnTo>
                    <a:pt x="1263" y="8448"/>
                  </a:lnTo>
                  <a:lnTo>
                    <a:pt x="1554" y="8836"/>
                  </a:lnTo>
                  <a:lnTo>
                    <a:pt x="1652" y="8739"/>
                  </a:lnTo>
                  <a:lnTo>
                    <a:pt x="2234" y="8254"/>
                  </a:lnTo>
                  <a:lnTo>
                    <a:pt x="2914" y="7865"/>
                  </a:lnTo>
                  <a:lnTo>
                    <a:pt x="3108" y="8545"/>
                  </a:lnTo>
                  <a:lnTo>
                    <a:pt x="3302" y="9128"/>
                  </a:lnTo>
                  <a:lnTo>
                    <a:pt x="3691" y="9613"/>
                  </a:lnTo>
                  <a:lnTo>
                    <a:pt x="3982" y="10099"/>
                  </a:lnTo>
                  <a:lnTo>
                    <a:pt x="4564" y="10196"/>
                  </a:lnTo>
                  <a:lnTo>
                    <a:pt x="5050" y="10196"/>
                  </a:lnTo>
                  <a:lnTo>
                    <a:pt x="4856" y="10099"/>
                  </a:lnTo>
                  <a:lnTo>
                    <a:pt x="4564" y="10001"/>
                  </a:lnTo>
                  <a:lnTo>
                    <a:pt x="4273" y="9807"/>
                  </a:lnTo>
                  <a:lnTo>
                    <a:pt x="3982" y="9516"/>
                  </a:lnTo>
                  <a:lnTo>
                    <a:pt x="3593" y="8642"/>
                  </a:lnTo>
                  <a:lnTo>
                    <a:pt x="3302" y="7671"/>
                  </a:lnTo>
                  <a:lnTo>
                    <a:pt x="4176" y="7380"/>
                  </a:lnTo>
                  <a:lnTo>
                    <a:pt x="5147" y="7283"/>
                  </a:lnTo>
                  <a:lnTo>
                    <a:pt x="6118" y="7380"/>
                  </a:lnTo>
                  <a:lnTo>
                    <a:pt x="6992" y="7671"/>
                  </a:lnTo>
                  <a:lnTo>
                    <a:pt x="6700" y="8642"/>
                  </a:lnTo>
                  <a:lnTo>
                    <a:pt x="6215" y="9516"/>
                  </a:lnTo>
                  <a:lnTo>
                    <a:pt x="6021" y="9807"/>
                  </a:lnTo>
                  <a:lnTo>
                    <a:pt x="5729" y="10001"/>
                  </a:lnTo>
                  <a:lnTo>
                    <a:pt x="5438" y="10099"/>
                  </a:lnTo>
                  <a:lnTo>
                    <a:pt x="5147" y="10196"/>
                  </a:lnTo>
                  <a:lnTo>
                    <a:pt x="5729" y="10196"/>
                  </a:lnTo>
                  <a:lnTo>
                    <a:pt x="6312" y="10099"/>
                  </a:lnTo>
                  <a:lnTo>
                    <a:pt x="6603" y="9613"/>
                  </a:lnTo>
                  <a:lnTo>
                    <a:pt x="6895" y="9128"/>
                  </a:lnTo>
                  <a:lnTo>
                    <a:pt x="7186" y="8545"/>
                  </a:lnTo>
                  <a:lnTo>
                    <a:pt x="7380" y="7865"/>
                  </a:lnTo>
                  <a:lnTo>
                    <a:pt x="8060" y="8254"/>
                  </a:lnTo>
                  <a:lnTo>
                    <a:pt x="8642" y="8739"/>
                  </a:lnTo>
                  <a:lnTo>
                    <a:pt x="8934" y="8448"/>
                  </a:lnTo>
                  <a:lnTo>
                    <a:pt x="8254" y="7865"/>
                  </a:lnTo>
                  <a:lnTo>
                    <a:pt x="7477" y="7380"/>
                  </a:lnTo>
                  <a:lnTo>
                    <a:pt x="7671" y="6409"/>
                  </a:lnTo>
                  <a:lnTo>
                    <a:pt x="7768" y="5244"/>
                  </a:lnTo>
                  <a:lnTo>
                    <a:pt x="10293" y="5244"/>
                  </a:lnTo>
                  <a:lnTo>
                    <a:pt x="10293" y="5050"/>
                  </a:lnTo>
                  <a:lnTo>
                    <a:pt x="10293" y="4855"/>
                  </a:lnTo>
                  <a:lnTo>
                    <a:pt x="7768" y="4855"/>
                  </a:lnTo>
                  <a:lnTo>
                    <a:pt x="7671" y="3787"/>
                  </a:lnTo>
                  <a:lnTo>
                    <a:pt x="7477" y="2719"/>
                  </a:lnTo>
                  <a:lnTo>
                    <a:pt x="8254" y="2234"/>
                  </a:lnTo>
                  <a:lnTo>
                    <a:pt x="8934" y="1651"/>
                  </a:lnTo>
                  <a:lnTo>
                    <a:pt x="8642" y="1360"/>
                  </a:lnTo>
                  <a:lnTo>
                    <a:pt x="8060" y="1846"/>
                  </a:lnTo>
                  <a:lnTo>
                    <a:pt x="7380" y="2331"/>
                  </a:lnTo>
                  <a:lnTo>
                    <a:pt x="7186" y="1651"/>
                  </a:lnTo>
                  <a:lnTo>
                    <a:pt x="6895" y="972"/>
                  </a:lnTo>
                  <a:lnTo>
                    <a:pt x="6603" y="486"/>
                  </a:lnTo>
                  <a:lnTo>
                    <a:pt x="6312" y="98"/>
                  </a:lnTo>
                  <a:lnTo>
                    <a:pt x="5729" y="1"/>
                  </a:lnTo>
                  <a:lnTo>
                    <a:pt x="5438" y="1"/>
                  </a:lnTo>
                  <a:lnTo>
                    <a:pt x="5729" y="195"/>
                  </a:lnTo>
                  <a:lnTo>
                    <a:pt x="6021" y="389"/>
                  </a:lnTo>
                  <a:lnTo>
                    <a:pt x="6215" y="680"/>
                  </a:lnTo>
                  <a:lnTo>
                    <a:pt x="6700" y="1457"/>
                  </a:lnTo>
                  <a:lnTo>
                    <a:pt x="6992" y="2525"/>
                  </a:lnTo>
                  <a:lnTo>
                    <a:pt x="6118" y="2719"/>
                  </a:lnTo>
                  <a:lnTo>
                    <a:pt x="5147" y="2817"/>
                  </a:lnTo>
                  <a:lnTo>
                    <a:pt x="4176" y="2719"/>
                  </a:lnTo>
                  <a:lnTo>
                    <a:pt x="3302" y="2525"/>
                  </a:lnTo>
                  <a:lnTo>
                    <a:pt x="3593" y="1457"/>
                  </a:lnTo>
                  <a:lnTo>
                    <a:pt x="4079" y="680"/>
                  </a:lnTo>
                  <a:lnTo>
                    <a:pt x="4273" y="389"/>
                  </a:lnTo>
                  <a:lnTo>
                    <a:pt x="4564" y="195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55"/>
            <p:cNvSpPr/>
            <p:nvPr/>
          </p:nvSpPr>
          <p:spPr>
            <a:xfrm>
              <a:off x="5869046" y="1813160"/>
              <a:ext cx="115200" cy="117815"/>
            </a:xfrm>
            <a:custGeom>
              <a:avLst/>
              <a:gdLst/>
              <a:ahLst/>
              <a:cxnLst/>
              <a:rect l="l" t="t" r="r" b="b"/>
              <a:pathLst>
                <a:path w="4273" h="4370" extrusionOk="0">
                  <a:moveTo>
                    <a:pt x="1651" y="0"/>
                  </a:moveTo>
                  <a:lnTo>
                    <a:pt x="1263" y="194"/>
                  </a:lnTo>
                  <a:lnTo>
                    <a:pt x="874" y="389"/>
                  </a:lnTo>
                  <a:lnTo>
                    <a:pt x="583" y="680"/>
                  </a:lnTo>
                  <a:lnTo>
                    <a:pt x="292" y="971"/>
                  </a:lnTo>
                  <a:lnTo>
                    <a:pt x="98" y="1360"/>
                  </a:lnTo>
                  <a:lnTo>
                    <a:pt x="0" y="1748"/>
                  </a:lnTo>
                  <a:lnTo>
                    <a:pt x="0" y="2136"/>
                  </a:lnTo>
                  <a:lnTo>
                    <a:pt x="0" y="2622"/>
                  </a:lnTo>
                  <a:lnTo>
                    <a:pt x="98" y="3010"/>
                  </a:lnTo>
                  <a:lnTo>
                    <a:pt x="292" y="3399"/>
                  </a:lnTo>
                  <a:lnTo>
                    <a:pt x="583" y="3690"/>
                  </a:lnTo>
                  <a:lnTo>
                    <a:pt x="874" y="3981"/>
                  </a:lnTo>
                  <a:lnTo>
                    <a:pt x="1263" y="4175"/>
                  </a:lnTo>
                  <a:lnTo>
                    <a:pt x="1651" y="4272"/>
                  </a:lnTo>
                  <a:lnTo>
                    <a:pt x="2137" y="4369"/>
                  </a:lnTo>
                  <a:lnTo>
                    <a:pt x="2525" y="4272"/>
                  </a:lnTo>
                  <a:lnTo>
                    <a:pt x="3010" y="4175"/>
                  </a:lnTo>
                  <a:lnTo>
                    <a:pt x="3302" y="3981"/>
                  </a:lnTo>
                  <a:lnTo>
                    <a:pt x="3690" y="3690"/>
                  </a:lnTo>
                  <a:lnTo>
                    <a:pt x="3884" y="3399"/>
                  </a:lnTo>
                  <a:lnTo>
                    <a:pt x="4078" y="3010"/>
                  </a:lnTo>
                  <a:lnTo>
                    <a:pt x="4273" y="2622"/>
                  </a:lnTo>
                  <a:lnTo>
                    <a:pt x="4273" y="2136"/>
                  </a:lnTo>
                  <a:lnTo>
                    <a:pt x="4273" y="1748"/>
                  </a:lnTo>
                  <a:lnTo>
                    <a:pt x="4078" y="1360"/>
                  </a:lnTo>
                  <a:lnTo>
                    <a:pt x="3884" y="971"/>
                  </a:lnTo>
                  <a:lnTo>
                    <a:pt x="3690" y="680"/>
                  </a:lnTo>
                  <a:lnTo>
                    <a:pt x="3302" y="389"/>
                  </a:lnTo>
                  <a:lnTo>
                    <a:pt x="3010" y="194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55"/>
            <p:cNvSpPr/>
            <p:nvPr/>
          </p:nvSpPr>
          <p:spPr>
            <a:xfrm>
              <a:off x="5897839" y="1836723"/>
              <a:ext cx="57614" cy="73304"/>
            </a:xfrm>
            <a:custGeom>
              <a:avLst/>
              <a:gdLst/>
              <a:ahLst/>
              <a:cxnLst/>
              <a:rect l="l" t="t" r="r" b="b"/>
              <a:pathLst>
                <a:path w="2137" h="2719" extrusionOk="0">
                  <a:moveTo>
                    <a:pt x="389" y="0"/>
                  </a:moveTo>
                  <a:lnTo>
                    <a:pt x="195" y="97"/>
                  </a:lnTo>
                  <a:lnTo>
                    <a:pt x="98" y="194"/>
                  </a:lnTo>
                  <a:lnTo>
                    <a:pt x="195" y="388"/>
                  </a:lnTo>
                  <a:lnTo>
                    <a:pt x="777" y="1262"/>
                  </a:lnTo>
                  <a:lnTo>
                    <a:pt x="98" y="1262"/>
                  </a:lnTo>
                  <a:lnTo>
                    <a:pt x="1" y="1456"/>
                  </a:lnTo>
                  <a:lnTo>
                    <a:pt x="98" y="1554"/>
                  </a:lnTo>
                  <a:lnTo>
                    <a:pt x="292" y="1651"/>
                  </a:lnTo>
                  <a:lnTo>
                    <a:pt x="874" y="1651"/>
                  </a:lnTo>
                  <a:lnTo>
                    <a:pt x="874" y="1845"/>
                  </a:lnTo>
                  <a:lnTo>
                    <a:pt x="292" y="1845"/>
                  </a:lnTo>
                  <a:lnTo>
                    <a:pt x="98" y="1942"/>
                  </a:lnTo>
                  <a:lnTo>
                    <a:pt x="1" y="2039"/>
                  </a:lnTo>
                  <a:lnTo>
                    <a:pt x="98" y="2233"/>
                  </a:lnTo>
                  <a:lnTo>
                    <a:pt x="874" y="2233"/>
                  </a:lnTo>
                  <a:lnTo>
                    <a:pt x="874" y="2525"/>
                  </a:lnTo>
                  <a:lnTo>
                    <a:pt x="874" y="2719"/>
                  </a:lnTo>
                  <a:lnTo>
                    <a:pt x="1166" y="2719"/>
                  </a:lnTo>
                  <a:lnTo>
                    <a:pt x="1263" y="2525"/>
                  </a:lnTo>
                  <a:lnTo>
                    <a:pt x="1263" y="2233"/>
                  </a:lnTo>
                  <a:lnTo>
                    <a:pt x="2040" y="2233"/>
                  </a:lnTo>
                  <a:lnTo>
                    <a:pt x="2137" y="2039"/>
                  </a:lnTo>
                  <a:lnTo>
                    <a:pt x="2040" y="1942"/>
                  </a:lnTo>
                  <a:lnTo>
                    <a:pt x="1942" y="1845"/>
                  </a:lnTo>
                  <a:lnTo>
                    <a:pt x="1263" y="1845"/>
                  </a:lnTo>
                  <a:lnTo>
                    <a:pt x="1263" y="1651"/>
                  </a:lnTo>
                  <a:lnTo>
                    <a:pt x="1845" y="1651"/>
                  </a:lnTo>
                  <a:lnTo>
                    <a:pt x="2040" y="1554"/>
                  </a:lnTo>
                  <a:lnTo>
                    <a:pt x="2137" y="1456"/>
                  </a:lnTo>
                  <a:lnTo>
                    <a:pt x="2040" y="1262"/>
                  </a:lnTo>
                  <a:lnTo>
                    <a:pt x="1360" y="1262"/>
                  </a:lnTo>
                  <a:lnTo>
                    <a:pt x="1942" y="388"/>
                  </a:lnTo>
                  <a:lnTo>
                    <a:pt x="2040" y="194"/>
                  </a:lnTo>
                  <a:lnTo>
                    <a:pt x="1942" y="97"/>
                  </a:lnTo>
                  <a:lnTo>
                    <a:pt x="1845" y="0"/>
                  </a:lnTo>
                  <a:lnTo>
                    <a:pt x="1651" y="97"/>
                  </a:lnTo>
                  <a:lnTo>
                    <a:pt x="1069" y="971"/>
                  </a:lnTo>
                  <a:lnTo>
                    <a:pt x="486" y="97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55"/>
            <p:cNvSpPr/>
            <p:nvPr/>
          </p:nvSpPr>
          <p:spPr>
            <a:xfrm>
              <a:off x="5874276" y="1561866"/>
              <a:ext cx="109970" cy="94252"/>
            </a:xfrm>
            <a:custGeom>
              <a:avLst/>
              <a:gdLst/>
              <a:ahLst/>
              <a:cxnLst/>
              <a:rect l="l" t="t" r="r" b="b"/>
              <a:pathLst>
                <a:path w="4079" h="3496" extrusionOk="0">
                  <a:moveTo>
                    <a:pt x="2040" y="0"/>
                  </a:moveTo>
                  <a:lnTo>
                    <a:pt x="1845" y="97"/>
                  </a:lnTo>
                  <a:lnTo>
                    <a:pt x="195" y="777"/>
                  </a:lnTo>
                  <a:lnTo>
                    <a:pt x="1" y="971"/>
                  </a:lnTo>
                  <a:lnTo>
                    <a:pt x="1" y="1165"/>
                  </a:lnTo>
                  <a:lnTo>
                    <a:pt x="1" y="1360"/>
                  </a:lnTo>
                  <a:lnTo>
                    <a:pt x="98" y="1554"/>
                  </a:lnTo>
                  <a:lnTo>
                    <a:pt x="1554" y="2622"/>
                  </a:lnTo>
                  <a:lnTo>
                    <a:pt x="2040" y="2622"/>
                  </a:lnTo>
                  <a:lnTo>
                    <a:pt x="2137" y="2525"/>
                  </a:lnTo>
                  <a:lnTo>
                    <a:pt x="2234" y="2233"/>
                  </a:lnTo>
                  <a:lnTo>
                    <a:pt x="2622" y="2622"/>
                  </a:lnTo>
                  <a:lnTo>
                    <a:pt x="2816" y="3107"/>
                  </a:lnTo>
                  <a:lnTo>
                    <a:pt x="2914" y="3301"/>
                  </a:lnTo>
                  <a:lnTo>
                    <a:pt x="3108" y="3398"/>
                  </a:lnTo>
                  <a:lnTo>
                    <a:pt x="3399" y="3496"/>
                  </a:lnTo>
                  <a:lnTo>
                    <a:pt x="3593" y="3398"/>
                  </a:lnTo>
                  <a:lnTo>
                    <a:pt x="3884" y="3301"/>
                  </a:lnTo>
                  <a:lnTo>
                    <a:pt x="3982" y="3107"/>
                  </a:lnTo>
                  <a:lnTo>
                    <a:pt x="4079" y="2913"/>
                  </a:lnTo>
                  <a:lnTo>
                    <a:pt x="3982" y="2622"/>
                  </a:lnTo>
                  <a:lnTo>
                    <a:pt x="3690" y="2039"/>
                  </a:lnTo>
                  <a:lnTo>
                    <a:pt x="3399" y="1554"/>
                  </a:lnTo>
                  <a:lnTo>
                    <a:pt x="2914" y="1165"/>
                  </a:lnTo>
                  <a:lnTo>
                    <a:pt x="2428" y="777"/>
                  </a:lnTo>
                  <a:lnTo>
                    <a:pt x="2428" y="486"/>
                  </a:lnTo>
                  <a:lnTo>
                    <a:pt x="2428" y="291"/>
                  </a:lnTo>
                  <a:lnTo>
                    <a:pt x="2234" y="97"/>
                  </a:lnTo>
                  <a:lnTo>
                    <a:pt x="20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55"/>
            <p:cNvSpPr/>
            <p:nvPr/>
          </p:nvSpPr>
          <p:spPr>
            <a:xfrm>
              <a:off x="5612521" y="1831466"/>
              <a:ext cx="109970" cy="91664"/>
            </a:xfrm>
            <a:custGeom>
              <a:avLst/>
              <a:gdLst/>
              <a:ahLst/>
              <a:cxnLst/>
              <a:rect l="l" t="t" r="r" b="b"/>
              <a:pathLst>
                <a:path w="4079" h="3400" extrusionOk="0">
                  <a:moveTo>
                    <a:pt x="389" y="1"/>
                  </a:moveTo>
                  <a:lnTo>
                    <a:pt x="194" y="195"/>
                  </a:lnTo>
                  <a:lnTo>
                    <a:pt x="97" y="389"/>
                  </a:lnTo>
                  <a:lnTo>
                    <a:pt x="0" y="583"/>
                  </a:lnTo>
                  <a:lnTo>
                    <a:pt x="97" y="875"/>
                  </a:lnTo>
                  <a:lnTo>
                    <a:pt x="291" y="1360"/>
                  </a:lnTo>
                  <a:lnTo>
                    <a:pt x="680" y="1943"/>
                  </a:lnTo>
                  <a:lnTo>
                    <a:pt x="1165" y="2331"/>
                  </a:lnTo>
                  <a:lnTo>
                    <a:pt x="1651" y="2720"/>
                  </a:lnTo>
                  <a:lnTo>
                    <a:pt x="1651" y="2914"/>
                  </a:lnTo>
                  <a:lnTo>
                    <a:pt x="1651" y="3205"/>
                  </a:lnTo>
                  <a:lnTo>
                    <a:pt x="1748" y="3302"/>
                  </a:lnTo>
                  <a:lnTo>
                    <a:pt x="2039" y="3399"/>
                  </a:lnTo>
                  <a:lnTo>
                    <a:pt x="2233" y="3399"/>
                  </a:lnTo>
                  <a:lnTo>
                    <a:pt x="3787" y="2622"/>
                  </a:lnTo>
                  <a:lnTo>
                    <a:pt x="3981" y="2525"/>
                  </a:lnTo>
                  <a:lnTo>
                    <a:pt x="4078" y="2331"/>
                  </a:lnTo>
                  <a:lnTo>
                    <a:pt x="4078" y="2137"/>
                  </a:lnTo>
                  <a:lnTo>
                    <a:pt x="3884" y="1943"/>
                  </a:lnTo>
                  <a:lnTo>
                    <a:pt x="2525" y="875"/>
                  </a:lnTo>
                  <a:lnTo>
                    <a:pt x="2233" y="778"/>
                  </a:lnTo>
                  <a:lnTo>
                    <a:pt x="2039" y="875"/>
                  </a:lnTo>
                  <a:lnTo>
                    <a:pt x="1845" y="972"/>
                  </a:lnTo>
                  <a:lnTo>
                    <a:pt x="1845" y="1166"/>
                  </a:lnTo>
                  <a:lnTo>
                    <a:pt x="1845" y="1263"/>
                  </a:lnTo>
                  <a:lnTo>
                    <a:pt x="1457" y="875"/>
                  </a:lnTo>
                  <a:lnTo>
                    <a:pt x="1262" y="389"/>
                  </a:lnTo>
                  <a:lnTo>
                    <a:pt x="1068" y="195"/>
                  </a:lnTo>
                  <a:lnTo>
                    <a:pt x="87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4" name="Google Shape;2494;p55"/>
          <p:cNvGrpSpPr/>
          <p:nvPr/>
        </p:nvGrpSpPr>
        <p:grpSpPr>
          <a:xfrm>
            <a:off x="2030581" y="1288664"/>
            <a:ext cx="653204" cy="657790"/>
            <a:chOff x="1539404" y="1556636"/>
            <a:chExt cx="371751" cy="374340"/>
          </a:xfrm>
        </p:grpSpPr>
        <p:sp>
          <p:nvSpPr>
            <p:cNvPr id="2495" name="Google Shape;2495;p55"/>
            <p:cNvSpPr/>
            <p:nvPr/>
          </p:nvSpPr>
          <p:spPr>
            <a:xfrm>
              <a:off x="1696473" y="1556636"/>
              <a:ext cx="214682" cy="212040"/>
            </a:xfrm>
            <a:custGeom>
              <a:avLst/>
              <a:gdLst/>
              <a:ahLst/>
              <a:cxnLst/>
              <a:rect l="l" t="t" r="r" b="b"/>
              <a:pathLst>
                <a:path w="7963" h="7865" extrusionOk="0">
                  <a:moveTo>
                    <a:pt x="1068" y="0"/>
                  </a:moveTo>
                  <a:lnTo>
                    <a:pt x="0" y="1651"/>
                  </a:lnTo>
                  <a:lnTo>
                    <a:pt x="1068" y="2622"/>
                  </a:lnTo>
                  <a:lnTo>
                    <a:pt x="1845" y="2719"/>
                  </a:lnTo>
                  <a:lnTo>
                    <a:pt x="2622" y="2913"/>
                  </a:lnTo>
                  <a:lnTo>
                    <a:pt x="3399" y="3301"/>
                  </a:lnTo>
                  <a:lnTo>
                    <a:pt x="4078" y="3884"/>
                  </a:lnTo>
                  <a:lnTo>
                    <a:pt x="4661" y="4563"/>
                  </a:lnTo>
                  <a:lnTo>
                    <a:pt x="5049" y="5340"/>
                  </a:lnTo>
                  <a:lnTo>
                    <a:pt x="5243" y="6117"/>
                  </a:lnTo>
                  <a:lnTo>
                    <a:pt x="5341" y="6894"/>
                  </a:lnTo>
                  <a:lnTo>
                    <a:pt x="6409" y="7865"/>
                  </a:lnTo>
                  <a:lnTo>
                    <a:pt x="7962" y="6894"/>
                  </a:lnTo>
                  <a:lnTo>
                    <a:pt x="7962" y="6214"/>
                  </a:lnTo>
                  <a:lnTo>
                    <a:pt x="7865" y="5631"/>
                  </a:lnTo>
                  <a:lnTo>
                    <a:pt x="7671" y="4952"/>
                  </a:lnTo>
                  <a:lnTo>
                    <a:pt x="7477" y="4272"/>
                  </a:lnTo>
                  <a:lnTo>
                    <a:pt x="7185" y="3690"/>
                  </a:lnTo>
                  <a:lnTo>
                    <a:pt x="6797" y="3107"/>
                  </a:lnTo>
                  <a:lnTo>
                    <a:pt x="6409" y="2524"/>
                  </a:lnTo>
                  <a:lnTo>
                    <a:pt x="5923" y="2039"/>
                  </a:lnTo>
                  <a:lnTo>
                    <a:pt x="5438" y="1554"/>
                  </a:lnTo>
                  <a:lnTo>
                    <a:pt x="4855" y="1165"/>
                  </a:lnTo>
                  <a:lnTo>
                    <a:pt x="4273" y="777"/>
                  </a:lnTo>
                  <a:lnTo>
                    <a:pt x="3690" y="485"/>
                  </a:lnTo>
                  <a:lnTo>
                    <a:pt x="3010" y="291"/>
                  </a:lnTo>
                  <a:lnTo>
                    <a:pt x="2428" y="97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55"/>
            <p:cNvSpPr/>
            <p:nvPr/>
          </p:nvSpPr>
          <p:spPr>
            <a:xfrm>
              <a:off x="1591761" y="1556636"/>
              <a:ext cx="133533" cy="104713"/>
            </a:xfrm>
            <a:custGeom>
              <a:avLst/>
              <a:gdLst/>
              <a:ahLst/>
              <a:cxnLst/>
              <a:rect l="l" t="t" r="r" b="b"/>
              <a:pathLst>
                <a:path w="4953" h="3884" extrusionOk="0">
                  <a:moveTo>
                    <a:pt x="4273" y="0"/>
                  </a:moveTo>
                  <a:lnTo>
                    <a:pt x="3593" y="97"/>
                  </a:lnTo>
                  <a:lnTo>
                    <a:pt x="3011" y="291"/>
                  </a:lnTo>
                  <a:lnTo>
                    <a:pt x="2331" y="485"/>
                  </a:lnTo>
                  <a:lnTo>
                    <a:pt x="1748" y="777"/>
                  </a:lnTo>
                  <a:lnTo>
                    <a:pt x="1166" y="1165"/>
                  </a:lnTo>
                  <a:lnTo>
                    <a:pt x="583" y="1554"/>
                  </a:lnTo>
                  <a:lnTo>
                    <a:pt x="1" y="2039"/>
                  </a:lnTo>
                  <a:lnTo>
                    <a:pt x="98" y="3884"/>
                  </a:lnTo>
                  <a:lnTo>
                    <a:pt x="1942" y="3884"/>
                  </a:lnTo>
                  <a:lnTo>
                    <a:pt x="2622" y="3301"/>
                  </a:lnTo>
                  <a:lnTo>
                    <a:pt x="3302" y="2913"/>
                  </a:lnTo>
                  <a:lnTo>
                    <a:pt x="4079" y="2719"/>
                  </a:lnTo>
                  <a:lnTo>
                    <a:pt x="4952" y="2622"/>
                  </a:lnTo>
                  <a:lnTo>
                    <a:pt x="49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55"/>
            <p:cNvSpPr/>
            <p:nvPr/>
          </p:nvSpPr>
          <p:spPr>
            <a:xfrm>
              <a:off x="1591761" y="1823620"/>
              <a:ext cx="264424" cy="107355"/>
            </a:xfrm>
            <a:custGeom>
              <a:avLst/>
              <a:gdLst/>
              <a:ahLst/>
              <a:cxnLst/>
              <a:rect l="l" t="t" r="r" b="b"/>
              <a:pathLst>
                <a:path w="9808" h="3982" extrusionOk="0">
                  <a:moveTo>
                    <a:pt x="680" y="1"/>
                  </a:moveTo>
                  <a:lnTo>
                    <a:pt x="1" y="1942"/>
                  </a:lnTo>
                  <a:lnTo>
                    <a:pt x="583" y="2428"/>
                  </a:lnTo>
                  <a:lnTo>
                    <a:pt x="1166" y="2816"/>
                  </a:lnTo>
                  <a:lnTo>
                    <a:pt x="1748" y="3108"/>
                  </a:lnTo>
                  <a:lnTo>
                    <a:pt x="2331" y="3399"/>
                  </a:lnTo>
                  <a:lnTo>
                    <a:pt x="3011" y="3690"/>
                  </a:lnTo>
                  <a:lnTo>
                    <a:pt x="3593" y="3787"/>
                  </a:lnTo>
                  <a:lnTo>
                    <a:pt x="4273" y="3884"/>
                  </a:lnTo>
                  <a:lnTo>
                    <a:pt x="4952" y="3981"/>
                  </a:lnTo>
                  <a:lnTo>
                    <a:pt x="5632" y="3884"/>
                  </a:lnTo>
                  <a:lnTo>
                    <a:pt x="6312" y="3787"/>
                  </a:lnTo>
                  <a:lnTo>
                    <a:pt x="6894" y="3690"/>
                  </a:lnTo>
                  <a:lnTo>
                    <a:pt x="7574" y="3399"/>
                  </a:lnTo>
                  <a:lnTo>
                    <a:pt x="8157" y="3108"/>
                  </a:lnTo>
                  <a:lnTo>
                    <a:pt x="8739" y="2816"/>
                  </a:lnTo>
                  <a:lnTo>
                    <a:pt x="9322" y="2428"/>
                  </a:lnTo>
                  <a:lnTo>
                    <a:pt x="9807" y="1942"/>
                  </a:lnTo>
                  <a:lnTo>
                    <a:pt x="9516" y="389"/>
                  </a:lnTo>
                  <a:lnTo>
                    <a:pt x="7962" y="1"/>
                  </a:lnTo>
                  <a:lnTo>
                    <a:pt x="7283" y="583"/>
                  </a:lnTo>
                  <a:lnTo>
                    <a:pt x="6506" y="972"/>
                  </a:lnTo>
                  <a:lnTo>
                    <a:pt x="5729" y="1263"/>
                  </a:lnTo>
                  <a:lnTo>
                    <a:pt x="4079" y="1263"/>
                  </a:lnTo>
                  <a:lnTo>
                    <a:pt x="3302" y="972"/>
                  </a:lnTo>
                  <a:lnTo>
                    <a:pt x="2622" y="583"/>
                  </a:lnTo>
                  <a:lnTo>
                    <a:pt x="19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55"/>
            <p:cNvSpPr/>
            <p:nvPr/>
          </p:nvSpPr>
          <p:spPr>
            <a:xfrm>
              <a:off x="1539404" y="1611580"/>
              <a:ext cx="104740" cy="264424"/>
            </a:xfrm>
            <a:custGeom>
              <a:avLst/>
              <a:gdLst/>
              <a:ahLst/>
              <a:cxnLst/>
              <a:rect l="l" t="t" r="r" b="b"/>
              <a:pathLst>
                <a:path w="3885" h="9808" extrusionOk="0">
                  <a:moveTo>
                    <a:pt x="1943" y="1"/>
                  </a:moveTo>
                  <a:lnTo>
                    <a:pt x="1554" y="486"/>
                  </a:lnTo>
                  <a:lnTo>
                    <a:pt x="1069" y="1069"/>
                  </a:lnTo>
                  <a:lnTo>
                    <a:pt x="777" y="1652"/>
                  </a:lnTo>
                  <a:lnTo>
                    <a:pt x="486" y="2234"/>
                  </a:lnTo>
                  <a:lnTo>
                    <a:pt x="195" y="2914"/>
                  </a:lnTo>
                  <a:lnTo>
                    <a:pt x="98" y="3593"/>
                  </a:lnTo>
                  <a:lnTo>
                    <a:pt x="1" y="4176"/>
                  </a:lnTo>
                  <a:lnTo>
                    <a:pt x="1" y="4856"/>
                  </a:lnTo>
                  <a:lnTo>
                    <a:pt x="1" y="5535"/>
                  </a:lnTo>
                  <a:lnTo>
                    <a:pt x="98" y="6215"/>
                  </a:lnTo>
                  <a:lnTo>
                    <a:pt x="195" y="6895"/>
                  </a:lnTo>
                  <a:lnTo>
                    <a:pt x="486" y="7477"/>
                  </a:lnTo>
                  <a:lnTo>
                    <a:pt x="777" y="8060"/>
                  </a:lnTo>
                  <a:lnTo>
                    <a:pt x="1069" y="8739"/>
                  </a:lnTo>
                  <a:lnTo>
                    <a:pt x="1554" y="9225"/>
                  </a:lnTo>
                  <a:lnTo>
                    <a:pt x="1943" y="9807"/>
                  </a:lnTo>
                  <a:lnTo>
                    <a:pt x="3884" y="7866"/>
                  </a:lnTo>
                  <a:lnTo>
                    <a:pt x="3302" y="7283"/>
                  </a:lnTo>
                  <a:lnTo>
                    <a:pt x="2914" y="6506"/>
                  </a:lnTo>
                  <a:lnTo>
                    <a:pt x="2719" y="5730"/>
                  </a:lnTo>
                  <a:lnTo>
                    <a:pt x="2622" y="4856"/>
                  </a:lnTo>
                  <a:lnTo>
                    <a:pt x="2719" y="4079"/>
                  </a:lnTo>
                  <a:lnTo>
                    <a:pt x="2914" y="3302"/>
                  </a:lnTo>
                  <a:lnTo>
                    <a:pt x="3302" y="2525"/>
                  </a:lnTo>
                  <a:lnTo>
                    <a:pt x="3884" y="1846"/>
                  </a:lnTo>
                  <a:lnTo>
                    <a:pt x="194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55"/>
            <p:cNvSpPr/>
            <p:nvPr/>
          </p:nvSpPr>
          <p:spPr>
            <a:xfrm>
              <a:off x="1806416" y="1742471"/>
              <a:ext cx="104740" cy="133533"/>
            </a:xfrm>
            <a:custGeom>
              <a:avLst/>
              <a:gdLst/>
              <a:ahLst/>
              <a:cxnLst/>
              <a:rect l="l" t="t" r="r" b="b"/>
              <a:pathLst>
                <a:path w="3885" h="4953" extrusionOk="0">
                  <a:moveTo>
                    <a:pt x="1263" y="1"/>
                  </a:moveTo>
                  <a:lnTo>
                    <a:pt x="1165" y="875"/>
                  </a:lnTo>
                  <a:lnTo>
                    <a:pt x="971" y="1651"/>
                  </a:lnTo>
                  <a:lnTo>
                    <a:pt x="583" y="2428"/>
                  </a:lnTo>
                  <a:lnTo>
                    <a:pt x="0" y="3011"/>
                  </a:lnTo>
                  <a:lnTo>
                    <a:pt x="1845" y="4952"/>
                  </a:lnTo>
                  <a:lnTo>
                    <a:pt x="2331" y="4370"/>
                  </a:lnTo>
                  <a:lnTo>
                    <a:pt x="2719" y="3884"/>
                  </a:lnTo>
                  <a:lnTo>
                    <a:pt x="3107" y="3205"/>
                  </a:lnTo>
                  <a:lnTo>
                    <a:pt x="3399" y="2622"/>
                  </a:lnTo>
                  <a:lnTo>
                    <a:pt x="3593" y="2040"/>
                  </a:lnTo>
                  <a:lnTo>
                    <a:pt x="3787" y="1360"/>
                  </a:lnTo>
                  <a:lnTo>
                    <a:pt x="3884" y="680"/>
                  </a:lnTo>
                  <a:lnTo>
                    <a:pt x="388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55"/>
            <p:cNvSpPr/>
            <p:nvPr/>
          </p:nvSpPr>
          <p:spPr>
            <a:xfrm>
              <a:off x="1683371" y="1661321"/>
              <a:ext cx="83792" cy="162326"/>
            </a:xfrm>
            <a:custGeom>
              <a:avLst/>
              <a:gdLst/>
              <a:ahLst/>
              <a:cxnLst/>
              <a:rect l="l" t="t" r="r" b="b"/>
              <a:pathLst>
                <a:path w="3108" h="6021" extrusionOk="0">
                  <a:moveTo>
                    <a:pt x="1360" y="1"/>
                  </a:moveTo>
                  <a:lnTo>
                    <a:pt x="1166" y="98"/>
                  </a:lnTo>
                  <a:lnTo>
                    <a:pt x="1069" y="292"/>
                  </a:lnTo>
                  <a:lnTo>
                    <a:pt x="972" y="583"/>
                  </a:lnTo>
                  <a:lnTo>
                    <a:pt x="972" y="680"/>
                  </a:lnTo>
                  <a:lnTo>
                    <a:pt x="583" y="972"/>
                  </a:lnTo>
                  <a:lnTo>
                    <a:pt x="292" y="1360"/>
                  </a:lnTo>
                  <a:lnTo>
                    <a:pt x="98" y="1651"/>
                  </a:lnTo>
                  <a:lnTo>
                    <a:pt x="98" y="2040"/>
                  </a:lnTo>
                  <a:lnTo>
                    <a:pt x="98" y="2428"/>
                  </a:lnTo>
                  <a:lnTo>
                    <a:pt x="292" y="2719"/>
                  </a:lnTo>
                  <a:lnTo>
                    <a:pt x="486" y="2914"/>
                  </a:lnTo>
                  <a:lnTo>
                    <a:pt x="1069" y="3302"/>
                  </a:lnTo>
                  <a:lnTo>
                    <a:pt x="1749" y="3496"/>
                  </a:lnTo>
                  <a:lnTo>
                    <a:pt x="1943" y="3593"/>
                  </a:lnTo>
                  <a:lnTo>
                    <a:pt x="2040" y="3690"/>
                  </a:lnTo>
                  <a:lnTo>
                    <a:pt x="2040" y="3982"/>
                  </a:lnTo>
                  <a:lnTo>
                    <a:pt x="1943" y="4273"/>
                  </a:lnTo>
                  <a:lnTo>
                    <a:pt x="1749" y="4370"/>
                  </a:lnTo>
                  <a:lnTo>
                    <a:pt x="1166" y="4370"/>
                  </a:lnTo>
                  <a:lnTo>
                    <a:pt x="778" y="4176"/>
                  </a:lnTo>
                  <a:lnTo>
                    <a:pt x="389" y="4176"/>
                  </a:lnTo>
                  <a:lnTo>
                    <a:pt x="195" y="4273"/>
                  </a:lnTo>
                  <a:lnTo>
                    <a:pt x="1" y="4370"/>
                  </a:lnTo>
                  <a:lnTo>
                    <a:pt x="1" y="4564"/>
                  </a:lnTo>
                  <a:lnTo>
                    <a:pt x="1" y="4758"/>
                  </a:lnTo>
                  <a:lnTo>
                    <a:pt x="1" y="4953"/>
                  </a:lnTo>
                  <a:lnTo>
                    <a:pt x="195" y="5147"/>
                  </a:lnTo>
                  <a:lnTo>
                    <a:pt x="681" y="5341"/>
                  </a:lnTo>
                  <a:lnTo>
                    <a:pt x="972" y="5438"/>
                  </a:lnTo>
                  <a:lnTo>
                    <a:pt x="972" y="5535"/>
                  </a:lnTo>
                  <a:lnTo>
                    <a:pt x="1069" y="5729"/>
                  </a:lnTo>
                  <a:lnTo>
                    <a:pt x="1166" y="5924"/>
                  </a:lnTo>
                  <a:lnTo>
                    <a:pt x="1263" y="6021"/>
                  </a:lnTo>
                  <a:lnTo>
                    <a:pt x="1749" y="6021"/>
                  </a:lnTo>
                  <a:lnTo>
                    <a:pt x="1846" y="5924"/>
                  </a:lnTo>
                  <a:lnTo>
                    <a:pt x="2040" y="5729"/>
                  </a:lnTo>
                  <a:lnTo>
                    <a:pt x="2040" y="5535"/>
                  </a:lnTo>
                  <a:lnTo>
                    <a:pt x="2040" y="5438"/>
                  </a:lnTo>
                  <a:lnTo>
                    <a:pt x="2525" y="4953"/>
                  </a:lnTo>
                  <a:lnTo>
                    <a:pt x="2914" y="4564"/>
                  </a:lnTo>
                  <a:lnTo>
                    <a:pt x="3011" y="4370"/>
                  </a:lnTo>
                  <a:lnTo>
                    <a:pt x="3108" y="4176"/>
                  </a:lnTo>
                  <a:lnTo>
                    <a:pt x="3108" y="3593"/>
                  </a:lnTo>
                  <a:lnTo>
                    <a:pt x="2914" y="3108"/>
                  </a:lnTo>
                  <a:lnTo>
                    <a:pt x="2622" y="2719"/>
                  </a:lnTo>
                  <a:lnTo>
                    <a:pt x="2137" y="2525"/>
                  </a:lnTo>
                  <a:lnTo>
                    <a:pt x="1554" y="2331"/>
                  </a:lnTo>
                  <a:lnTo>
                    <a:pt x="1360" y="2234"/>
                  </a:lnTo>
                  <a:lnTo>
                    <a:pt x="1166" y="2040"/>
                  </a:lnTo>
                  <a:lnTo>
                    <a:pt x="1166" y="1943"/>
                  </a:lnTo>
                  <a:lnTo>
                    <a:pt x="1166" y="1748"/>
                  </a:lnTo>
                  <a:lnTo>
                    <a:pt x="1360" y="1651"/>
                  </a:lnTo>
                  <a:lnTo>
                    <a:pt x="1749" y="1651"/>
                  </a:lnTo>
                  <a:lnTo>
                    <a:pt x="1943" y="1748"/>
                  </a:lnTo>
                  <a:lnTo>
                    <a:pt x="2137" y="1846"/>
                  </a:lnTo>
                  <a:lnTo>
                    <a:pt x="2525" y="1846"/>
                  </a:lnTo>
                  <a:lnTo>
                    <a:pt x="2720" y="1651"/>
                  </a:lnTo>
                  <a:lnTo>
                    <a:pt x="2817" y="1457"/>
                  </a:lnTo>
                  <a:lnTo>
                    <a:pt x="2817" y="1263"/>
                  </a:lnTo>
                  <a:lnTo>
                    <a:pt x="2817" y="1069"/>
                  </a:lnTo>
                  <a:lnTo>
                    <a:pt x="2622" y="875"/>
                  </a:lnTo>
                  <a:lnTo>
                    <a:pt x="2040" y="583"/>
                  </a:lnTo>
                  <a:lnTo>
                    <a:pt x="2040" y="389"/>
                  </a:lnTo>
                  <a:lnTo>
                    <a:pt x="1943" y="195"/>
                  </a:lnTo>
                  <a:lnTo>
                    <a:pt x="1846" y="98"/>
                  </a:lnTo>
                  <a:lnTo>
                    <a:pt x="16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" name="Google Shape;3461;p77"/>
          <p:cNvSpPr txBox="1">
            <a:spLocks noGrp="1"/>
          </p:cNvSpPr>
          <p:nvPr>
            <p:ph type="ctrTitle"/>
          </p:nvPr>
        </p:nvSpPr>
        <p:spPr>
          <a:xfrm>
            <a:off x="2393442" y="2048063"/>
            <a:ext cx="4284000" cy="73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sp>
        <p:nvSpPr>
          <p:cNvPr id="3483" name="Google Shape;3483;p77"/>
          <p:cNvSpPr/>
          <p:nvPr/>
        </p:nvSpPr>
        <p:spPr>
          <a:xfrm>
            <a:off x="6558367" y="597013"/>
            <a:ext cx="199590" cy="201718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84" name="Google Shape;3484;p77"/>
          <p:cNvGrpSpPr/>
          <p:nvPr/>
        </p:nvGrpSpPr>
        <p:grpSpPr>
          <a:xfrm flipH="1">
            <a:off x="917926" y="808792"/>
            <a:ext cx="881782" cy="1403222"/>
            <a:chOff x="7000883" y="-1611205"/>
            <a:chExt cx="715616" cy="1138887"/>
          </a:xfrm>
        </p:grpSpPr>
        <p:grpSp>
          <p:nvGrpSpPr>
            <p:cNvPr id="3485" name="Google Shape;3485;p77"/>
            <p:cNvGrpSpPr/>
            <p:nvPr/>
          </p:nvGrpSpPr>
          <p:grpSpPr>
            <a:xfrm>
              <a:off x="7000883" y="-1611205"/>
              <a:ext cx="715616" cy="732379"/>
              <a:chOff x="2071425" y="-1359475"/>
              <a:chExt cx="1118500" cy="1144700"/>
            </a:xfrm>
          </p:grpSpPr>
          <p:sp>
            <p:nvSpPr>
              <p:cNvPr id="3486" name="Google Shape;3486;p77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7" name="Google Shape;3487;p77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8" name="Google Shape;3488;p77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9" name="Google Shape;3489;p77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0" name="Google Shape;3490;p77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1" name="Google Shape;3491;p77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2" name="Google Shape;3492;p77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3" name="Google Shape;3493;p77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4" name="Google Shape;3494;p77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5" name="Google Shape;3495;p77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6" name="Google Shape;3496;p77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7" name="Google Shape;3497;p77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8" name="Google Shape;3498;p77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9" name="Google Shape;3499;p77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0" name="Google Shape;3500;p77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1" name="Google Shape;3501;p77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2" name="Google Shape;3502;p77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03" name="Google Shape;3503;p77"/>
            <p:cNvGrpSpPr/>
            <p:nvPr/>
          </p:nvGrpSpPr>
          <p:grpSpPr>
            <a:xfrm>
              <a:off x="7155500" y="-878827"/>
              <a:ext cx="406398" cy="406509"/>
              <a:chOff x="5949226" y="5483994"/>
              <a:chExt cx="539347" cy="539422"/>
            </a:xfrm>
          </p:grpSpPr>
          <p:sp>
            <p:nvSpPr>
              <p:cNvPr id="3504" name="Google Shape;3504;p77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5" name="Google Shape;3505;p77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6" name="Google Shape;3506;p77"/>
              <p:cNvSpPr/>
              <p:nvPr/>
            </p:nvSpPr>
            <p:spPr>
              <a:xfrm>
                <a:off x="6003155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7" name="Google Shape;3507;p77"/>
              <p:cNvSpPr/>
              <p:nvPr/>
            </p:nvSpPr>
            <p:spPr>
              <a:xfrm>
                <a:off x="6028529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508" name="Google Shape;3508;p77"/>
              <p:cNvGrpSpPr/>
              <p:nvPr/>
            </p:nvGrpSpPr>
            <p:grpSpPr>
              <a:xfrm>
                <a:off x="6135754" y="5624168"/>
                <a:ext cx="166271" cy="259038"/>
                <a:chOff x="7141550" y="5578188"/>
                <a:chExt cx="225300" cy="351000"/>
              </a:xfrm>
            </p:grpSpPr>
            <p:sp>
              <p:nvSpPr>
                <p:cNvPr id="3509" name="Google Shape;3509;p77"/>
                <p:cNvSpPr/>
                <p:nvPr/>
              </p:nvSpPr>
              <p:spPr>
                <a:xfrm>
                  <a:off x="7141550" y="5578188"/>
                  <a:ext cx="225300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9011" y="6601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10" name="Google Shape;3510;p77"/>
                <p:cNvSpPr/>
                <p:nvPr/>
              </p:nvSpPr>
              <p:spPr>
                <a:xfrm>
                  <a:off x="7152025" y="5782488"/>
                  <a:ext cx="204350" cy="14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4" h="5868" extrusionOk="0">
                      <a:moveTo>
                        <a:pt x="1" y="0"/>
                      </a:moveTo>
                      <a:lnTo>
                        <a:pt x="4087" y="5868"/>
                      </a:lnTo>
                      <a:lnTo>
                        <a:pt x="8173" y="0"/>
                      </a:lnTo>
                      <a:lnTo>
                        <a:pt x="4087" y="251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11" name="Google Shape;3511;p77"/>
                <p:cNvSpPr/>
                <p:nvPr/>
              </p:nvSpPr>
              <p:spPr>
                <a:xfrm>
                  <a:off x="7141550" y="5578188"/>
                  <a:ext cx="112675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7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3512" name="Google Shape;3512;p77"/>
          <p:cNvGrpSpPr/>
          <p:nvPr/>
        </p:nvGrpSpPr>
        <p:grpSpPr>
          <a:xfrm>
            <a:off x="2129795" y="1432363"/>
            <a:ext cx="614451" cy="976563"/>
            <a:chOff x="1815470" y="1272538"/>
            <a:chExt cx="614451" cy="976563"/>
          </a:xfrm>
        </p:grpSpPr>
        <p:sp>
          <p:nvSpPr>
            <p:cNvPr id="3513" name="Google Shape;3513;p77"/>
            <p:cNvSpPr/>
            <p:nvPr/>
          </p:nvSpPr>
          <p:spPr>
            <a:xfrm>
              <a:off x="2087126" y="1272538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77"/>
            <p:cNvSpPr/>
            <p:nvPr/>
          </p:nvSpPr>
          <p:spPr>
            <a:xfrm>
              <a:off x="1815470" y="2000250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15" name="Google Shape;3515;p77"/>
          <p:cNvGrpSpPr/>
          <p:nvPr/>
        </p:nvGrpSpPr>
        <p:grpSpPr>
          <a:xfrm>
            <a:off x="6719332" y="1574646"/>
            <a:ext cx="957772" cy="1533893"/>
            <a:chOff x="2071425" y="-1359475"/>
            <a:chExt cx="1118500" cy="1791304"/>
          </a:xfrm>
        </p:grpSpPr>
        <p:grpSp>
          <p:nvGrpSpPr>
            <p:cNvPr id="3516" name="Google Shape;3516;p77"/>
            <p:cNvGrpSpPr/>
            <p:nvPr/>
          </p:nvGrpSpPr>
          <p:grpSpPr>
            <a:xfrm>
              <a:off x="2071425" y="-1359475"/>
              <a:ext cx="1118500" cy="1144700"/>
              <a:chOff x="2071425" y="-1359475"/>
              <a:chExt cx="1118500" cy="1144700"/>
            </a:xfrm>
          </p:grpSpPr>
          <p:sp>
            <p:nvSpPr>
              <p:cNvPr id="3517" name="Google Shape;3517;p77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8" name="Google Shape;3518;p77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9" name="Google Shape;3519;p77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0" name="Google Shape;3520;p77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1" name="Google Shape;3521;p77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2" name="Google Shape;3522;p77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3" name="Google Shape;3523;p77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4" name="Google Shape;3524;p77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5" name="Google Shape;3525;p77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6" name="Google Shape;3526;p77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7" name="Google Shape;3527;p77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8" name="Google Shape;3528;p77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9" name="Google Shape;3529;p77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0" name="Google Shape;3530;p77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1" name="Google Shape;3531;p77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2" name="Google Shape;3532;p77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3" name="Google Shape;3533;p77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34" name="Google Shape;3534;p77"/>
            <p:cNvGrpSpPr/>
            <p:nvPr/>
          </p:nvGrpSpPr>
          <p:grpSpPr>
            <a:xfrm>
              <a:off x="2307416" y="-214777"/>
              <a:ext cx="646516" cy="646605"/>
              <a:chOff x="5211251" y="5483994"/>
              <a:chExt cx="539347" cy="539422"/>
            </a:xfrm>
          </p:grpSpPr>
          <p:sp>
            <p:nvSpPr>
              <p:cNvPr id="3535" name="Google Shape;3535;p77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6" name="Google Shape;3536;p77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7" name="Google Shape;3537;p77"/>
              <p:cNvSpPr/>
              <p:nvPr/>
            </p:nvSpPr>
            <p:spPr>
              <a:xfrm>
                <a:off x="5265180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8" name="Google Shape;3538;p77"/>
              <p:cNvSpPr/>
              <p:nvPr/>
            </p:nvSpPr>
            <p:spPr>
              <a:xfrm>
                <a:off x="5290554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9" name="Google Shape;3539;p77"/>
              <p:cNvSpPr/>
              <p:nvPr/>
            </p:nvSpPr>
            <p:spPr>
              <a:xfrm>
                <a:off x="5413600" y="5641826"/>
                <a:ext cx="134646" cy="223717"/>
              </a:xfrm>
              <a:custGeom>
                <a:avLst/>
                <a:gdLst/>
                <a:ahLst/>
                <a:cxnLst/>
                <a:rect l="l" t="t" r="r" b="b"/>
                <a:pathLst>
                  <a:path w="7126" h="11840" extrusionOk="0">
                    <a:moveTo>
                      <a:pt x="3144" y="2829"/>
                    </a:moveTo>
                    <a:lnTo>
                      <a:pt x="3773" y="2934"/>
                    </a:lnTo>
                    <a:lnTo>
                      <a:pt x="4192" y="3039"/>
                    </a:lnTo>
                    <a:lnTo>
                      <a:pt x="4401" y="3458"/>
                    </a:lnTo>
                    <a:lnTo>
                      <a:pt x="4506" y="3877"/>
                    </a:lnTo>
                    <a:lnTo>
                      <a:pt x="4401" y="4296"/>
                    </a:lnTo>
                    <a:lnTo>
                      <a:pt x="4192" y="4610"/>
                    </a:lnTo>
                    <a:lnTo>
                      <a:pt x="3773" y="4820"/>
                    </a:lnTo>
                    <a:lnTo>
                      <a:pt x="3144" y="4925"/>
                    </a:lnTo>
                    <a:lnTo>
                      <a:pt x="2201" y="4925"/>
                    </a:lnTo>
                    <a:lnTo>
                      <a:pt x="2201" y="2829"/>
                    </a:lnTo>
                    <a:close/>
                    <a:moveTo>
                      <a:pt x="3353" y="6811"/>
                    </a:moveTo>
                    <a:lnTo>
                      <a:pt x="3982" y="6915"/>
                    </a:lnTo>
                    <a:lnTo>
                      <a:pt x="4506" y="7125"/>
                    </a:lnTo>
                    <a:lnTo>
                      <a:pt x="4820" y="7439"/>
                    </a:lnTo>
                    <a:lnTo>
                      <a:pt x="4925" y="7963"/>
                    </a:lnTo>
                    <a:lnTo>
                      <a:pt x="4820" y="8382"/>
                    </a:lnTo>
                    <a:lnTo>
                      <a:pt x="4506" y="8801"/>
                    </a:lnTo>
                    <a:lnTo>
                      <a:pt x="4087" y="9011"/>
                    </a:lnTo>
                    <a:lnTo>
                      <a:pt x="3563" y="9116"/>
                    </a:lnTo>
                    <a:lnTo>
                      <a:pt x="2201" y="9116"/>
                    </a:lnTo>
                    <a:lnTo>
                      <a:pt x="2201" y="6811"/>
                    </a:lnTo>
                    <a:close/>
                    <a:moveTo>
                      <a:pt x="944" y="0"/>
                    </a:moveTo>
                    <a:lnTo>
                      <a:pt x="944" y="210"/>
                    </a:lnTo>
                    <a:lnTo>
                      <a:pt x="944" y="943"/>
                    </a:lnTo>
                    <a:lnTo>
                      <a:pt x="315" y="943"/>
                    </a:lnTo>
                    <a:lnTo>
                      <a:pt x="105" y="1048"/>
                    </a:lnTo>
                    <a:lnTo>
                      <a:pt x="1" y="1258"/>
                    </a:lnTo>
                    <a:lnTo>
                      <a:pt x="1" y="1572"/>
                    </a:lnTo>
                    <a:lnTo>
                      <a:pt x="1" y="10373"/>
                    </a:lnTo>
                    <a:lnTo>
                      <a:pt x="1" y="10687"/>
                    </a:lnTo>
                    <a:lnTo>
                      <a:pt x="105" y="10792"/>
                    </a:lnTo>
                    <a:lnTo>
                      <a:pt x="315" y="10897"/>
                    </a:lnTo>
                    <a:lnTo>
                      <a:pt x="525" y="11002"/>
                    </a:lnTo>
                    <a:lnTo>
                      <a:pt x="944" y="11002"/>
                    </a:lnTo>
                    <a:lnTo>
                      <a:pt x="944" y="11630"/>
                    </a:lnTo>
                    <a:lnTo>
                      <a:pt x="944" y="11840"/>
                    </a:lnTo>
                    <a:lnTo>
                      <a:pt x="2410" y="11840"/>
                    </a:lnTo>
                    <a:lnTo>
                      <a:pt x="2515" y="11630"/>
                    </a:lnTo>
                    <a:lnTo>
                      <a:pt x="2515" y="11002"/>
                    </a:lnTo>
                    <a:lnTo>
                      <a:pt x="3563" y="11002"/>
                    </a:lnTo>
                    <a:lnTo>
                      <a:pt x="3563" y="11630"/>
                    </a:lnTo>
                    <a:lnTo>
                      <a:pt x="3563" y="11840"/>
                    </a:lnTo>
                    <a:lnTo>
                      <a:pt x="5030" y="11840"/>
                    </a:lnTo>
                    <a:lnTo>
                      <a:pt x="5030" y="11630"/>
                    </a:lnTo>
                    <a:lnTo>
                      <a:pt x="5030" y="10792"/>
                    </a:lnTo>
                    <a:lnTo>
                      <a:pt x="5763" y="10583"/>
                    </a:lnTo>
                    <a:lnTo>
                      <a:pt x="6287" y="10163"/>
                    </a:lnTo>
                    <a:lnTo>
                      <a:pt x="6706" y="9744"/>
                    </a:lnTo>
                    <a:lnTo>
                      <a:pt x="6916" y="9325"/>
                    </a:lnTo>
                    <a:lnTo>
                      <a:pt x="7125" y="8697"/>
                    </a:lnTo>
                    <a:lnTo>
                      <a:pt x="7125" y="8068"/>
                    </a:lnTo>
                    <a:lnTo>
                      <a:pt x="7021" y="7439"/>
                    </a:lnTo>
                    <a:lnTo>
                      <a:pt x="6811" y="6811"/>
                    </a:lnTo>
                    <a:lnTo>
                      <a:pt x="6392" y="6287"/>
                    </a:lnTo>
                    <a:lnTo>
                      <a:pt x="5868" y="5972"/>
                    </a:lnTo>
                    <a:lnTo>
                      <a:pt x="5239" y="5763"/>
                    </a:lnTo>
                    <a:lnTo>
                      <a:pt x="5239" y="5658"/>
                    </a:lnTo>
                    <a:lnTo>
                      <a:pt x="5658" y="5449"/>
                    </a:lnTo>
                    <a:lnTo>
                      <a:pt x="5973" y="5134"/>
                    </a:lnTo>
                    <a:lnTo>
                      <a:pt x="6287" y="4820"/>
                    </a:lnTo>
                    <a:lnTo>
                      <a:pt x="6497" y="4401"/>
                    </a:lnTo>
                    <a:lnTo>
                      <a:pt x="6706" y="3982"/>
                    </a:lnTo>
                    <a:lnTo>
                      <a:pt x="6706" y="3458"/>
                    </a:lnTo>
                    <a:lnTo>
                      <a:pt x="6706" y="2934"/>
                    </a:lnTo>
                    <a:lnTo>
                      <a:pt x="6601" y="2515"/>
                    </a:lnTo>
                    <a:lnTo>
                      <a:pt x="6287" y="1991"/>
                    </a:lnTo>
                    <a:lnTo>
                      <a:pt x="5973" y="1677"/>
                    </a:lnTo>
                    <a:lnTo>
                      <a:pt x="5554" y="1362"/>
                    </a:lnTo>
                    <a:lnTo>
                      <a:pt x="5030" y="1153"/>
                    </a:lnTo>
                    <a:lnTo>
                      <a:pt x="5030" y="210"/>
                    </a:lnTo>
                    <a:lnTo>
                      <a:pt x="5030" y="0"/>
                    </a:lnTo>
                    <a:lnTo>
                      <a:pt x="3563" y="0"/>
                    </a:lnTo>
                    <a:lnTo>
                      <a:pt x="3563" y="210"/>
                    </a:lnTo>
                    <a:lnTo>
                      <a:pt x="3563" y="943"/>
                    </a:lnTo>
                    <a:lnTo>
                      <a:pt x="2515" y="943"/>
                    </a:lnTo>
                    <a:lnTo>
                      <a:pt x="2515" y="210"/>
                    </a:lnTo>
                    <a:lnTo>
                      <a:pt x="241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40" name="Google Shape;3540;p77"/>
          <p:cNvSpPr/>
          <p:nvPr/>
        </p:nvSpPr>
        <p:spPr>
          <a:xfrm rot="10800000" flipH="1">
            <a:off x="7454230" y="3370064"/>
            <a:ext cx="406370" cy="410702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1" name="Google Shape;3541;p77"/>
          <p:cNvSpPr/>
          <p:nvPr/>
        </p:nvSpPr>
        <p:spPr>
          <a:xfrm>
            <a:off x="2129801" y="3881400"/>
            <a:ext cx="342794" cy="346449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42" name="Google Shape;3542;p77"/>
          <p:cNvGrpSpPr/>
          <p:nvPr/>
        </p:nvGrpSpPr>
        <p:grpSpPr>
          <a:xfrm>
            <a:off x="917915" y="3370067"/>
            <a:ext cx="957665" cy="957798"/>
            <a:chOff x="6998782" y="3853079"/>
            <a:chExt cx="957665" cy="957798"/>
          </a:xfrm>
        </p:grpSpPr>
        <p:grpSp>
          <p:nvGrpSpPr>
            <p:cNvPr id="3543" name="Google Shape;3543;p77"/>
            <p:cNvGrpSpPr/>
            <p:nvPr/>
          </p:nvGrpSpPr>
          <p:grpSpPr>
            <a:xfrm>
              <a:off x="6998782" y="3853079"/>
              <a:ext cx="957665" cy="957798"/>
              <a:chOff x="5211251" y="5483994"/>
              <a:chExt cx="539347" cy="539422"/>
            </a:xfrm>
          </p:grpSpPr>
          <p:sp>
            <p:nvSpPr>
              <p:cNvPr id="3544" name="Google Shape;3544;p77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5" name="Google Shape;3545;p77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6" name="Google Shape;3546;p77"/>
              <p:cNvSpPr/>
              <p:nvPr/>
            </p:nvSpPr>
            <p:spPr>
              <a:xfrm>
                <a:off x="5265180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7" name="Google Shape;3547;p77"/>
              <p:cNvSpPr/>
              <p:nvPr/>
            </p:nvSpPr>
            <p:spPr>
              <a:xfrm>
                <a:off x="5290554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548" name="Google Shape;3548;p77"/>
            <p:cNvSpPr/>
            <p:nvPr/>
          </p:nvSpPr>
          <p:spPr>
            <a:xfrm>
              <a:off x="7359266" y="4126292"/>
              <a:ext cx="236685" cy="411360"/>
            </a:xfrm>
            <a:custGeom>
              <a:avLst/>
              <a:gdLst/>
              <a:ahLst/>
              <a:cxnLst/>
              <a:rect l="l" t="t" r="r" b="b"/>
              <a:pathLst>
                <a:path w="4402" h="7650" extrusionOk="0">
                  <a:moveTo>
                    <a:pt x="1677" y="1"/>
                  </a:moveTo>
                  <a:lnTo>
                    <a:pt x="1677" y="106"/>
                  </a:lnTo>
                  <a:lnTo>
                    <a:pt x="1677" y="734"/>
                  </a:lnTo>
                  <a:lnTo>
                    <a:pt x="1572" y="734"/>
                  </a:lnTo>
                  <a:lnTo>
                    <a:pt x="944" y="944"/>
                  </a:lnTo>
                  <a:lnTo>
                    <a:pt x="525" y="1363"/>
                  </a:lnTo>
                  <a:lnTo>
                    <a:pt x="210" y="1782"/>
                  </a:lnTo>
                  <a:lnTo>
                    <a:pt x="105" y="2411"/>
                  </a:lnTo>
                  <a:lnTo>
                    <a:pt x="210" y="2935"/>
                  </a:lnTo>
                  <a:lnTo>
                    <a:pt x="420" y="3354"/>
                  </a:lnTo>
                  <a:lnTo>
                    <a:pt x="629" y="3668"/>
                  </a:lnTo>
                  <a:lnTo>
                    <a:pt x="1048" y="3877"/>
                  </a:lnTo>
                  <a:lnTo>
                    <a:pt x="1991" y="4297"/>
                  </a:lnTo>
                  <a:lnTo>
                    <a:pt x="2725" y="4611"/>
                  </a:lnTo>
                  <a:lnTo>
                    <a:pt x="3039" y="4820"/>
                  </a:lnTo>
                  <a:lnTo>
                    <a:pt x="3144" y="5030"/>
                  </a:lnTo>
                  <a:lnTo>
                    <a:pt x="3144" y="5240"/>
                  </a:lnTo>
                  <a:lnTo>
                    <a:pt x="3144" y="5449"/>
                  </a:lnTo>
                  <a:lnTo>
                    <a:pt x="2934" y="5659"/>
                  </a:lnTo>
                  <a:lnTo>
                    <a:pt x="2725" y="5868"/>
                  </a:lnTo>
                  <a:lnTo>
                    <a:pt x="1887" y="5868"/>
                  </a:lnTo>
                  <a:lnTo>
                    <a:pt x="1467" y="5659"/>
                  </a:lnTo>
                  <a:lnTo>
                    <a:pt x="1258" y="5344"/>
                  </a:lnTo>
                  <a:lnTo>
                    <a:pt x="1153" y="5030"/>
                  </a:lnTo>
                  <a:lnTo>
                    <a:pt x="1153" y="4925"/>
                  </a:lnTo>
                  <a:lnTo>
                    <a:pt x="1153" y="4820"/>
                  </a:lnTo>
                  <a:lnTo>
                    <a:pt x="105" y="4820"/>
                  </a:lnTo>
                  <a:lnTo>
                    <a:pt x="1" y="4925"/>
                  </a:lnTo>
                  <a:lnTo>
                    <a:pt x="1" y="5135"/>
                  </a:lnTo>
                  <a:lnTo>
                    <a:pt x="105" y="5763"/>
                  </a:lnTo>
                  <a:lnTo>
                    <a:pt x="420" y="6287"/>
                  </a:lnTo>
                  <a:lnTo>
                    <a:pt x="944" y="6706"/>
                  </a:lnTo>
                  <a:lnTo>
                    <a:pt x="1572" y="6916"/>
                  </a:lnTo>
                  <a:lnTo>
                    <a:pt x="1677" y="6916"/>
                  </a:lnTo>
                  <a:lnTo>
                    <a:pt x="1677" y="7545"/>
                  </a:lnTo>
                  <a:lnTo>
                    <a:pt x="1677" y="7649"/>
                  </a:lnTo>
                  <a:lnTo>
                    <a:pt x="2725" y="7649"/>
                  </a:lnTo>
                  <a:lnTo>
                    <a:pt x="2725" y="7545"/>
                  </a:lnTo>
                  <a:lnTo>
                    <a:pt x="2725" y="6916"/>
                  </a:lnTo>
                  <a:lnTo>
                    <a:pt x="3458" y="6706"/>
                  </a:lnTo>
                  <a:lnTo>
                    <a:pt x="3982" y="6287"/>
                  </a:lnTo>
                  <a:lnTo>
                    <a:pt x="4296" y="5868"/>
                  </a:lnTo>
                  <a:lnTo>
                    <a:pt x="4401" y="5240"/>
                  </a:lnTo>
                  <a:lnTo>
                    <a:pt x="4296" y="4716"/>
                  </a:lnTo>
                  <a:lnTo>
                    <a:pt x="4087" y="4297"/>
                  </a:lnTo>
                  <a:lnTo>
                    <a:pt x="3773" y="3982"/>
                  </a:lnTo>
                  <a:lnTo>
                    <a:pt x="3458" y="3773"/>
                  </a:lnTo>
                  <a:lnTo>
                    <a:pt x="2515" y="3354"/>
                  </a:lnTo>
                  <a:lnTo>
                    <a:pt x="1782" y="3039"/>
                  </a:lnTo>
                  <a:lnTo>
                    <a:pt x="1363" y="2830"/>
                  </a:lnTo>
                  <a:lnTo>
                    <a:pt x="1258" y="2620"/>
                  </a:lnTo>
                  <a:lnTo>
                    <a:pt x="1258" y="2411"/>
                  </a:lnTo>
                  <a:lnTo>
                    <a:pt x="1363" y="2201"/>
                  </a:lnTo>
                  <a:lnTo>
                    <a:pt x="1467" y="1992"/>
                  </a:lnTo>
                  <a:lnTo>
                    <a:pt x="1782" y="1782"/>
                  </a:lnTo>
                  <a:lnTo>
                    <a:pt x="2096" y="1782"/>
                  </a:lnTo>
                  <a:lnTo>
                    <a:pt x="2515" y="1887"/>
                  </a:lnTo>
                  <a:lnTo>
                    <a:pt x="2830" y="1992"/>
                  </a:lnTo>
                  <a:lnTo>
                    <a:pt x="3144" y="2306"/>
                  </a:lnTo>
                  <a:lnTo>
                    <a:pt x="3144" y="2620"/>
                  </a:lnTo>
                  <a:lnTo>
                    <a:pt x="3144" y="2725"/>
                  </a:lnTo>
                  <a:lnTo>
                    <a:pt x="3249" y="2830"/>
                  </a:lnTo>
                  <a:lnTo>
                    <a:pt x="4296" y="2830"/>
                  </a:lnTo>
                  <a:lnTo>
                    <a:pt x="4296" y="2725"/>
                  </a:lnTo>
                  <a:lnTo>
                    <a:pt x="4296" y="2620"/>
                  </a:lnTo>
                  <a:lnTo>
                    <a:pt x="4192" y="1992"/>
                  </a:lnTo>
                  <a:lnTo>
                    <a:pt x="3877" y="1363"/>
                  </a:lnTo>
                  <a:lnTo>
                    <a:pt x="3353" y="1049"/>
                  </a:lnTo>
                  <a:lnTo>
                    <a:pt x="2725" y="734"/>
                  </a:lnTo>
                  <a:lnTo>
                    <a:pt x="2725" y="106"/>
                  </a:lnTo>
                  <a:lnTo>
                    <a:pt x="272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" name="Google Shape;1894;p46"/>
          <p:cNvSpPr txBox="1">
            <a:spLocks noGrp="1"/>
          </p:cNvSpPr>
          <p:nvPr>
            <p:ph type="title"/>
          </p:nvPr>
        </p:nvSpPr>
        <p:spPr>
          <a:xfrm>
            <a:off x="1494503" y="796700"/>
            <a:ext cx="5430264" cy="15436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What is Bright Futures?</a:t>
            </a:r>
            <a:endParaRPr sz="4800" dirty="0"/>
          </a:p>
        </p:txBody>
      </p:sp>
      <p:sp>
        <p:nvSpPr>
          <p:cNvPr id="1895" name="Google Shape;1895;p46"/>
          <p:cNvSpPr txBox="1">
            <a:spLocks noGrp="1"/>
          </p:cNvSpPr>
          <p:nvPr>
            <p:ph type="subTitle" idx="1"/>
          </p:nvPr>
        </p:nvSpPr>
        <p:spPr>
          <a:xfrm>
            <a:off x="2058525" y="2549034"/>
            <a:ext cx="47898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Bright Futures is a Merit Based Scholarship that covers tuition and applicable fees with Florida schools based on GPA, service hours, and test scores</a:t>
            </a:r>
            <a:endParaRPr dirty="0"/>
          </a:p>
        </p:txBody>
      </p:sp>
      <p:grpSp>
        <p:nvGrpSpPr>
          <p:cNvPr id="1896" name="Google Shape;1896;p46"/>
          <p:cNvGrpSpPr/>
          <p:nvPr/>
        </p:nvGrpSpPr>
        <p:grpSpPr>
          <a:xfrm>
            <a:off x="623025" y="3786551"/>
            <a:ext cx="1435500" cy="864137"/>
            <a:chOff x="138825" y="3977051"/>
            <a:chExt cx="1435500" cy="864137"/>
          </a:xfrm>
        </p:grpSpPr>
        <p:sp>
          <p:nvSpPr>
            <p:cNvPr id="1897" name="Google Shape;1897;p46"/>
            <p:cNvSpPr/>
            <p:nvPr/>
          </p:nvSpPr>
          <p:spPr>
            <a:xfrm flipH="1">
              <a:off x="138825" y="4726888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98" name="Google Shape;1898;p46"/>
            <p:cNvGrpSpPr/>
            <p:nvPr/>
          </p:nvGrpSpPr>
          <p:grpSpPr>
            <a:xfrm>
              <a:off x="334796" y="4582283"/>
              <a:ext cx="1043550" cy="201749"/>
              <a:chOff x="334796" y="4582283"/>
              <a:chExt cx="1043550" cy="201749"/>
            </a:xfrm>
          </p:grpSpPr>
          <p:sp>
            <p:nvSpPr>
              <p:cNvPr id="1899" name="Google Shape;1899;p46"/>
              <p:cNvSpPr/>
              <p:nvPr/>
            </p:nvSpPr>
            <p:spPr>
              <a:xfrm flipH="1">
                <a:off x="334796" y="4582283"/>
                <a:ext cx="1043550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46"/>
              <p:cNvSpPr/>
              <p:nvPr/>
            </p:nvSpPr>
            <p:spPr>
              <a:xfrm flipH="1">
                <a:off x="1215401" y="4582283"/>
                <a:ext cx="9700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46"/>
              <p:cNvSpPr/>
              <p:nvPr/>
            </p:nvSpPr>
            <p:spPr>
              <a:xfrm flipH="1">
                <a:off x="396877" y="4582283"/>
                <a:ext cx="97043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46"/>
              <p:cNvSpPr/>
              <p:nvPr/>
            </p:nvSpPr>
            <p:spPr>
              <a:xfrm flipH="1">
                <a:off x="1005919" y="4582283"/>
                <a:ext cx="116407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46"/>
              <p:cNvSpPr/>
              <p:nvPr/>
            </p:nvSpPr>
            <p:spPr>
              <a:xfrm flipH="1">
                <a:off x="567556" y="4582283"/>
                <a:ext cx="116444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46"/>
              <p:cNvSpPr/>
              <p:nvPr/>
            </p:nvSpPr>
            <p:spPr>
              <a:xfrm flipH="1">
                <a:off x="773186" y="4582283"/>
                <a:ext cx="14354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05" name="Google Shape;1905;p46"/>
            <p:cNvGrpSpPr/>
            <p:nvPr/>
          </p:nvGrpSpPr>
          <p:grpSpPr>
            <a:xfrm>
              <a:off x="488528" y="4380551"/>
              <a:ext cx="1043550" cy="201749"/>
              <a:chOff x="488528" y="4380551"/>
              <a:chExt cx="1043550" cy="201749"/>
            </a:xfrm>
          </p:grpSpPr>
          <p:sp>
            <p:nvSpPr>
              <p:cNvPr id="1906" name="Google Shape;1906;p46"/>
              <p:cNvSpPr/>
              <p:nvPr/>
            </p:nvSpPr>
            <p:spPr>
              <a:xfrm flipH="1">
                <a:off x="488528" y="4380551"/>
                <a:ext cx="1043550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46"/>
              <p:cNvSpPr/>
              <p:nvPr/>
            </p:nvSpPr>
            <p:spPr>
              <a:xfrm flipH="1">
                <a:off x="1369133" y="4380551"/>
                <a:ext cx="9700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46"/>
              <p:cNvSpPr/>
              <p:nvPr/>
            </p:nvSpPr>
            <p:spPr>
              <a:xfrm flipH="1">
                <a:off x="550609" y="4380551"/>
                <a:ext cx="97043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46"/>
              <p:cNvSpPr/>
              <p:nvPr/>
            </p:nvSpPr>
            <p:spPr>
              <a:xfrm flipH="1">
                <a:off x="1159651" y="4380551"/>
                <a:ext cx="116407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46"/>
              <p:cNvSpPr/>
              <p:nvPr/>
            </p:nvSpPr>
            <p:spPr>
              <a:xfrm flipH="1">
                <a:off x="721288" y="4380551"/>
                <a:ext cx="116444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46"/>
              <p:cNvSpPr/>
              <p:nvPr/>
            </p:nvSpPr>
            <p:spPr>
              <a:xfrm flipH="1">
                <a:off x="926918" y="4380551"/>
                <a:ext cx="14354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12" name="Google Shape;1912;p46"/>
            <p:cNvGrpSpPr/>
            <p:nvPr/>
          </p:nvGrpSpPr>
          <p:grpSpPr>
            <a:xfrm>
              <a:off x="334796" y="4178808"/>
              <a:ext cx="1043550" cy="201749"/>
              <a:chOff x="334796" y="4582283"/>
              <a:chExt cx="1043550" cy="201749"/>
            </a:xfrm>
          </p:grpSpPr>
          <p:sp>
            <p:nvSpPr>
              <p:cNvPr id="1913" name="Google Shape;1913;p46"/>
              <p:cNvSpPr/>
              <p:nvPr/>
            </p:nvSpPr>
            <p:spPr>
              <a:xfrm flipH="1">
                <a:off x="334796" y="4582283"/>
                <a:ext cx="1043550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46"/>
              <p:cNvSpPr/>
              <p:nvPr/>
            </p:nvSpPr>
            <p:spPr>
              <a:xfrm flipH="1">
                <a:off x="1215401" y="4582283"/>
                <a:ext cx="9700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46"/>
              <p:cNvSpPr/>
              <p:nvPr/>
            </p:nvSpPr>
            <p:spPr>
              <a:xfrm flipH="1">
                <a:off x="396877" y="4582283"/>
                <a:ext cx="97043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46"/>
              <p:cNvSpPr/>
              <p:nvPr/>
            </p:nvSpPr>
            <p:spPr>
              <a:xfrm flipH="1">
                <a:off x="1005919" y="4582283"/>
                <a:ext cx="116407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46"/>
              <p:cNvSpPr/>
              <p:nvPr/>
            </p:nvSpPr>
            <p:spPr>
              <a:xfrm flipH="1">
                <a:off x="567556" y="4582283"/>
                <a:ext cx="116444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46"/>
              <p:cNvSpPr/>
              <p:nvPr/>
            </p:nvSpPr>
            <p:spPr>
              <a:xfrm flipH="1">
                <a:off x="773186" y="4582283"/>
                <a:ext cx="14354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19" name="Google Shape;1919;p46"/>
            <p:cNvGrpSpPr/>
            <p:nvPr/>
          </p:nvGrpSpPr>
          <p:grpSpPr>
            <a:xfrm>
              <a:off x="488528" y="3977051"/>
              <a:ext cx="1043550" cy="201749"/>
              <a:chOff x="488528" y="4380551"/>
              <a:chExt cx="1043550" cy="201749"/>
            </a:xfrm>
          </p:grpSpPr>
          <p:sp>
            <p:nvSpPr>
              <p:cNvPr id="1920" name="Google Shape;1920;p46"/>
              <p:cNvSpPr/>
              <p:nvPr/>
            </p:nvSpPr>
            <p:spPr>
              <a:xfrm flipH="1">
                <a:off x="488528" y="4380551"/>
                <a:ext cx="1043550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46"/>
              <p:cNvSpPr/>
              <p:nvPr/>
            </p:nvSpPr>
            <p:spPr>
              <a:xfrm flipH="1">
                <a:off x="1369133" y="4380551"/>
                <a:ext cx="9700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46"/>
              <p:cNvSpPr/>
              <p:nvPr/>
            </p:nvSpPr>
            <p:spPr>
              <a:xfrm flipH="1">
                <a:off x="550609" y="4380551"/>
                <a:ext cx="97043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46"/>
              <p:cNvSpPr/>
              <p:nvPr/>
            </p:nvSpPr>
            <p:spPr>
              <a:xfrm flipH="1">
                <a:off x="1159651" y="4380551"/>
                <a:ext cx="116407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46"/>
              <p:cNvSpPr/>
              <p:nvPr/>
            </p:nvSpPr>
            <p:spPr>
              <a:xfrm flipH="1">
                <a:off x="721288" y="4380551"/>
                <a:ext cx="116444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46"/>
              <p:cNvSpPr/>
              <p:nvPr/>
            </p:nvSpPr>
            <p:spPr>
              <a:xfrm flipH="1">
                <a:off x="926918" y="4380551"/>
                <a:ext cx="143546" cy="201749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26" name="Google Shape;1926;p46"/>
          <p:cNvGrpSpPr/>
          <p:nvPr/>
        </p:nvGrpSpPr>
        <p:grpSpPr>
          <a:xfrm>
            <a:off x="648817" y="1025090"/>
            <a:ext cx="957709" cy="1523944"/>
            <a:chOff x="7000883" y="-1611205"/>
            <a:chExt cx="715616" cy="1138887"/>
          </a:xfrm>
        </p:grpSpPr>
        <p:grpSp>
          <p:nvGrpSpPr>
            <p:cNvPr id="1927" name="Google Shape;1927;p46"/>
            <p:cNvGrpSpPr/>
            <p:nvPr/>
          </p:nvGrpSpPr>
          <p:grpSpPr>
            <a:xfrm>
              <a:off x="7000883" y="-1611205"/>
              <a:ext cx="715616" cy="732379"/>
              <a:chOff x="2071425" y="-1359475"/>
              <a:chExt cx="1118500" cy="1144700"/>
            </a:xfrm>
          </p:grpSpPr>
          <p:sp>
            <p:nvSpPr>
              <p:cNvPr id="1928" name="Google Shape;1928;p46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46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46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46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46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46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46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46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46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46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46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46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46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46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46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46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46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5" name="Google Shape;1945;p46"/>
            <p:cNvGrpSpPr/>
            <p:nvPr/>
          </p:nvGrpSpPr>
          <p:grpSpPr>
            <a:xfrm>
              <a:off x="7155500" y="-878827"/>
              <a:ext cx="406398" cy="406509"/>
              <a:chOff x="5949226" y="5483994"/>
              <a:chExt cx="539347" cy="539422"/>
            </a:xfrm>
          </p:grpSpPr>
          <p:sp>
            <p:nvSpPr>
              <p:cNvPr id="1946" name="Google Shape;1946;p46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46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46"/>
              <p:cNvSpPr/>
              <p:nvPr/>
            </p:nvSpPr>
            <p:spPr>
              <a:xfrm>
                <a:off x="6003155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46"/>
              <p:cNvSpPr/>
              <p:nvPr/>
            </p:nvSpPr>
            <p:spPr>
              <a:xfrm>
                <a:off x="6028529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50" name="Google Shape;1950;p46"/>
              <p:cNvGrpSpPr/>
              <p:nvPr/>
            </p:nvGrpSpPr>
            <p:grpSpPr>
              <a:xfrm>
                <a:off x="6135754" y="5624168"/>
                <a:ext cx="166271" cy="259038"/>
                <a:chOff x="7141550" y="5578188"/>
                <a:chExt cx="225300" cy="351000"/>
              </a:xfrm>
            </p:grpSpPr>
            <p:sp>
              <p:nvSpPr>
                <p:cNvPr id="1951" name="Google Shape;1951;p46"/>
                <p:cNvSpPr/>
                <p:nvPr/>
              </p:nvSpPr>
              <p:spPr>
                <a:xfrm>
                  <a:off x="7141550" y="5578188"/>
                  <a:ext cx="225300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9011" y="6601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52" name="Google Shape;1952;p46"/>
                <p:cNvSpPr/>
                <p:nvPr/>
              </p:nvSpPr>
              <p:spPr>
                <a:xfrm>
                  <a:off x="7152025" y="5782488"/>
                  <a:ext cx="204350" cy="14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4" h="5868" extrusionOk="0">
                      <a:moveTo>
                        <a:pt x="1" y="0"/>
                      </a:moveTo>
                      <a:lnTo>
                        <a:pt x="4087" y="5868"/>
                      </a:lnTo>
                      <a:lnTo>
                        <a:pt x="8173" y="0"/>
                      </a:lnTo>
                      <a:lnTo>
                        <a:pt x="4087" y="251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53" name="Google Shape;1953;p46"/>
                <p:cNvSpPr/>
                <p:nvPr/>
              </p:nvSpPr>
              <p:spPr>
                <a:xfrm>
                  <a:off x="7141550" y="5578188"/>
                  <a:ext cx="112675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7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954" name="Google Shape;1954;p46"/>
          <p:cNvGrpSpPr/>
          <p:nvPr/>
        </p:nvGrpSpPr>
        <p:grpSpPr>
          <a:xfrm>
            <a:off x="7264689" y="3209713"/>
            <a:ext cx="589013" cy="767349"/>
            <a:chOff x="8188614" y="4189963"/>
            <a:chExt cx="589013" cy="767349"/>
          </a:xfrm>
        </p:grpSpPr>
        <p:sp>
          <p:nvSpPr>
            <p:cNvPr id="1955" name="Google Shape;1955;p46"/>
            <p:cNvSpPr/>
            <p:nvPr/>
          </p:nvSpPr>
          <p:spPr>
            <a:xfrm flipH="1">
              <a:off x="8531402" y="4189963"/>
              <a:ext cx="246225" cy="248850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6"/>
            <p:cNvSpPr/>
            <p:nvPr/>
          </p:nvSpPr>
          <p:spPr>
            <a:xfrm flipH="1">
              <a:off x="8188614" y="4610863"/>
              <a:ext cx="342794" cy="346449"/>
            </a:xfrm>
            <a:custGeom>
              <a:avLst/>
              <a:gdLst/>
              <a:ahLst/>
              <a:cxnLst/>
              <a:rect l="l" t="t" r="r" b="b"/>
              <a:pathLst>
                <a:path w="9849" h="9954" extrusionOk="0">
                  <a:moveTo>
                    <a:pt x="4924" y="0"/>
                  </a:moveTo>
                  <a:lnTo>
                    <a:pt x="4505" y="105"/>
                  </a:lnTo>
                  <a:lnTo>
                    <a:pt x="4191" y="315"/>
                  </a:lnTo>
                  <a:lnTo>
                    <a:pt x="3981" y="734"/>
                  </a:lnTo>
                  <a:lnTo>
                    <a:pt x="3877" y="1153"/>
                  </a:lnTo>
                  <a:lnTo>
                    <a:pt x="3877" y="3877"/>
                  </a:lnTo>
                  <a:lnTo>
                    <a:pt x="1048" y="3877"/>
                  </a:lnTo>
                  <a:lnTo>
                    <a:pt x="733" y="3982"/>
                  </a:lnTo>
                  <a:lnTo>
                    <a:pt x="314" y="4191"/>
                  </a:lnTo>
                  <a:lnTo>
                    <a:pt x="105" y="4610"/>
                  </a:lnTo>
                  <a:lnTo>
                    <a:pt x="0" y="5030"/>
                  </a:lnTo>
                  <a:lnTo>
                    <a:pt x="105" y="5344"/>
                  </a:lnTo>
                  <a:lnTo>
                    <a:pt x="314" y="5763"/>
                  </a:lnTo>
                  <a:lnTo>
                    <a:pt x="733" y="5973"/>
                  </a:lnTo>
                  <a:lnTo>
                    <a:pt x="1048" y="6077"/>
                  </a:lnTo>
                  <a:lnTo>
                    <a:pt x="3877" y="6077"/>
                  </a:lnTo>
                  <a:lnTo>
                    <a:pt x="3877" y="8801"/>
                  </a:lnTo>
                  <a:lnTo>
                    <a:pt x="3981" y="9221"/>
                  </a:lnTo>
                  <a:lnTo>
                    <a:pt x="4191" y="9640"/>
                  </a:lnTo>
                  <a:lnTo>
                    <a:pt x="4505" y="9849"/>
                  </a:lnTo>
                  <a:lnTo>
                    <a:pt x="4924" y="9954"/>
                  </a:lnTo>
                  <a:lnTo>
                    <a:pt x="5344" y="9849"/>
                  </a:lnTo>
                  <a:lnTo>
                    <a:pt x="5763" y="9640"/>
                  </a:lnTo>
                  <a:lnTo>
                    <a:pt x="5972" y="9221"/>
                  </a:lnTo>
                  <a:lnTo>
                    <a:pt x="6077" y="8801"/>
                  </a:lnTo>
                  <a:lnTo>
                    <a:pt x="6077" y="6077"/>
                  </a:lnTo>
                  <a:lnTo>
                    <a:pt x="8801" y="6077"/>
                  </a:lnTo>
                  <a:lnTo>
                    <a:pt x="9325" y="5973"/>
                  </a:lnTo>
                  <a:lnTo>
                    <a:pt x="9639" y="5658"/>
                  </a:lnTo>
                  <a:lnTo>
                    <a:pt x="9849" y="5344"/>
                  </a:lnTo>
                  <a:lnTo>
                    <a:pt x="9849" y="4820"/>
                  </a:lnTo>
                  <a:lnTo>
                    <a:pt x="9744" y="4506"/>
                  </a:lnTo>
                  <a:lnTo>
                    <a:pt x="9535" y="4191"/>
                  </a:lnTo>
                  <a:lnTo>
                    <a:pt x="9220" y="3982"/>
                  </a:lnTo>
                  <a:lnTo>
                    <a:pt x="8801" y="3877"/>
                  </a:lnTo>
                  <a:lnTo>
                    <a:pt x="6077" y="3877"/>
                  </a:lnTo>
                  <a:lnTo>
                    <a:pt x="6077" y="1153"/>
                  </a:lnTo>
                  <a:lnTo>
                    <a:pt x="5972" y="734"/>
                  </a:lnTo>
                  <a:lnTo>
                    <a:pt x="5763" y="419"/>
                  </a:lnTo>
                  <a:lnTo>
                    <a:pt x="5448" y="210"/>
                  </a:lnTo>
                  <a:lnTo>
                    <a:pt x="502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7" name="Google Shape;1957;p46"/>
          <p:cNvGrpSpPr/>
          <p:nvPr/>
        </p:nvGrpSpPr>
        <p:grpSpPr>
          <a:xfrm>
            <a:off x="7152155" y="729255"/>
            <a:ext cx="1057660" cy="1057807"/>
            <a:chOff x="5211251" y="5483994"/>
            <a:chExt cx="539347" cy="539422"/>
          </a:xfrm>
        </p:grpSpPr>
        <p:sp>
          <p:nvSpPr>
            <p:cNvPr id="1958" name="Google Shape;1958;p46"/>
            <p:cNvSpPr/>
            <p:nvPr/>
          </p:nvSpPr>
          <p:spPr>
            <a:xfrm>
              <a:off x="5211251" y="5483994"/>
              <a:ext cx="539347" cy="539422"/>
            </a:xfrm>
            <a:custGeom>
              <a:avLst/>
              <a:gdLst/>
              <a:ahLst/>
              <a:cxnLst/>
              <a:rect l="l" t="t" r="r" b="b"/>
              <a:pathLst>
                <a:path w="17812" h="17813" extrusionOk="0">
                  <a:moveTo>
                    <a:pt x="8172" y="1"/>
                  </a:moveTo>
                  <a:lnTo>
                    <a:pt x="7334" y="105"/>
                  </a:lnTo>
                  <a:lnTo>
                    <a:pt x="6601" y="315"/>
                  </a:lnTo>
                  <a:lnTo>
                    <a:pt x="5867" y="524"/>
                  </a:lnTo>
                  <a:lnTo>
                    <a:pt x="5134" y="839"/>
                  </a:lnTo>
                  <a:lnTo>
                    <a:pt x="4505" y="1153"/>
                  </a:lnTo>
                  <a:lnTo>
                    <a:pt x="3772" y="1572"/>
                  </a:lnTo>
                  <a:lnTo>
                    <a:pt x="3143" y="2096"/>
                  </a:lnTo>
                  <a:lnTo>
                    <a:pt x="2619" y="2620"/>
                  </a:lnTo>
                  <a:lnTo>
                    <a:pt x="2096" y="3144"/>
                  </a:lnTo>
                  <a:lnTo>
                    <a:pt x="1572" y="3773"/>
                  </a:lnTo>
                  <a:lnTo>
                    <a:pt x="1153" y="4401"/>
                  </a:lnTo>
                  <a:lnTo>
                    <a:pt x="838" y="5135"/>
                  </a:lnTo>
                  <a:lnTo>
                    <a:pt x="524" y="5868"/>
                  </a:lnTo>
                  <a:lnTo>
                    <a:pt x="314" y="6601"/>
                  </a:lnTo>
                  <a:lnTo>
                    <a:pt x="105" y="7335"/>
                  </a:lnTo>
                  <a:lnTo>
                    <a:pt x="0" y="8068"/>
                  </a:lnTo>
                  <a:lnTo>
                    <a:pt x="0" y="8906"/>
                  </a:lnTo>
                  <a:lnTo>
                    <a:pt x="0" y="9640"/>
                  </a:lnTo>
                  <a:lnTo>
                    <a:pt x="105" y="10478"/>
                  </a:lnTo>
                  <a:lnTo>
                    <a:pt x="314" y="11212"/>
                  </a:lnTo>
                  <a:lnTo>
                    <a:pt x="524" y="11945"/>
                  </a:lnTo>
                  <a:lnTo>
                    <a:pt x="838" y="12678"/>
                  </a:lnTo>
                  <a:lnTo>
                    <a:pt x="1153" y="13307"/>
                  </a:lnTo>
                  <a:lnTo>
                    <a:pt x="1572" y="14040"/>
                  </a:lnTo>
                  <a:lnTo>
                    <a:pt x="2096" y="14669"/>
                  </a:lnTo>
                  <a:lnTo>
                    <a:pt x="2619" y="15193"/>
                  </a:lnTo>
                  <a:lnTo>
                    <a:pt x="3143" y="15717"/>
                  </a:lnTo>
                  <a:lnTo>
                    <a:pt x="3772" y="16136"/>
                  </a:lnTo>
                  <a:lnTo>
                    <a:pt x="4505" y="16555"/>
                  </a:lnTo>
                  <a:lnTo>
                    <a:pt x="5134" y="16974"/>
                  </a:lnTo>
                  <a:lnTo>
                    <a:pt x="5867" y="17288"/>
                  </a:lnTo>
                  <a:lnTo>
                    <a:pt x="6601" y="17498"/>
                  </a:lnTo>
                  <a:lnTo>
                    <a:pt x="7334" y="17708"/>
                  </a:lnTo>
                  <a:lnTo>
                    <a:pt x="8172" y="17812"/>
                  </a:lnTo>
                  <a:lnTo>
                    <a:pt x="9639" y="17812"/>
                  </a:lnTo>
                  <a:lnTo>
                    <a:pt x="10478" y="17708"/>
                  </a:lnTo>
                  <a:lnTo>
                    <a:pt x="11211" y="17498"/>
                  </a:lnTo>
                  <a:lnTo>
                    <a:pt x="11944" y="17288"/>
                  </a:lnTo>
                  <a:lnTo>
                    <a:pt x="12678" y="16974"/>
                  </a:lnTo>
                  <a:lnTo>
                    <a:pt x="13411" y="16555"/>
                  </a:lnTo>
                  <a:lnTo>
                    <a:pt x="14040" y="16136"/>
                  </a:lnTo>
                  <a:lnTo>
                    <a:pt x="14669" y="15717"/>
                  </a:lnTo>
                  <a:lnTo>
                    <a:pt x="15192" y="15193"/>
                  </a:lnTo>
                  <a:lnTo>
                    <a:pt x="15716" y="14564"/>
                  </a:lnTo>
                  <a:lnTo>
                    <a:pt x="16240" y="14040"/>
                  </a:lnTo>
                  <a:lnTo>
                    <a:pt x="16659" y="13307"/>
                  </a:lnTo>
                  <a:lnTo>
                    <a:pt x="16974" y="12678"/>
                  </a:lnTo>
                  <a:lnTo>
                    <a:pt x="17288" y="11945"/>
                  </a:lnTo>
                  <a:lnTo>
                    <a:pt x="17497" y="11212"/>
                  </a:lnTo>
                  <a:lnTo>
                    <a:pt x="17707" y="10478"/>
                  </a:lnTo>
                  <a:lnTo>
                    <a:pt x="17812" y="9640"/>
                  </a:lnTo>
                  <a:lnTo>
                    <a:pt x="17812" y="8906"/>
                  </a:lnTo>
                  <a:lnTo>
                    <a:pt x="17812" y="8173"/>
                  </a:lnTo>
                  <a:lnTo>
                    <a:pt x="17707" y="7335"/>
                  </a:lnTo>
                  <a:lnTo>
                    <a:pt x="17497" y="6601"/>
                  </a:lnTo>
                  <a:lnTo>
                    <a:pt x="17288" y="5868"/>
                  </a:lnTo>
                  <a:lnTo>
                    <a:pt x="16974" y="5135"/>
                  </a:lnTo>
                  <a:lnTo>
                    <a:pt x="16659" y="4401"/>
                  </a:lnTo>
                  <a:lnTo>
                    <a:pt x="16240" y="3773"/>
                  </a:lnTo>
                  <a:lnTo>
                    <a:pt x="15716" y="3144"/>
                  </a:lnTo>
                  <a:lnTo>
                    <a:pt x="15192" y="2620"/>
                  </a:lnTo>
                  <a:lnTo>
                    <a:pt x="14669" y="2096"/>
                  </a:lnTo>
                  <a:lnTo>
                    <a:pt x="14040" y="1572"/>
                  </a:lnTo>
                  <a:lnTo>
                    <a:pt x="13411" y="1153"/>
                  </a:lnTo>
                  <a:lnTo>
                    <a:pt x="12678" y="839"/>
                  </a:lnTo>
                  <a:lnTo>
                    <a:pt x="11944" y="524"/>
                  </a:lnTo>
                  <a:lnTo>
                    <a:pt x="11211" y="315"/>
                  </a:lnTo>
                  <a:lnTo>
                    <a:pt x="10478" y="105"/>
                  </a:lnTo>
                  <a:lnTo>
                    <a:pt x="963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46"/>
            <p:cNvSpPr/>
            <p:nvPr/>
          </p:nvSpPr>
          <p:spPr>
            <a:xfrm>
              <a:off x="5211251" y="5483994"/>
              <a:ext cx="539347" cy="539422"/>
            </a:xfrm>
            <a:custGeom>
              <a:avLst/>
              <a:gdLst/>
              <a:ahLst/>
              <a:cxnLst/>
              <a:rect l="l" t="t" r="r" b="b"/>
              <a:pathLst>
                <a:path w="17812" h="17813" extrusionOk="0">
                  <a:moveTo>
                    <a:pt x="8172" y="1"/>
                  </a:moveTo>
                  <a:lnTo>
                    <a:pt x="8172" y="4506"/>
                  </a:lnTo>
                  <a:lnTo>
                    <a:pt x="6601" y="315"/>
                  </a:lnTo>
                  <a:lnTo>
                    <a:pt x="5867" y="524"/>
                  </a:lnTo>
                  <a:lnTo>
                    <a:pt x="5134" y="839"/>
                  </a:lnTo>
                  <a:lnTo>
                    <a:pt x="6706" y="5030"/>
                  </a:lnTo>
                  <a:lnTo>
                    <a:pt x="3772" y="1572"/>
                  </a:lnTo>
                  <a:lnTo>
                    <a:pt x="3143" y="2096"/>
                  </a:lnTo>
                  <a:lnTo>
                    <a:pt x="2619" y="2620"/>
                  </a:lnTo>
                  <a:lnTo>
                    <a:pt x="5448" y="5973"/>
                  </a:lnTo>
                  <a:lnTo>
                    <a:pt x="1572" y="3773"/>
                  </a:lnTo>
                  <a:lnTo>
                    <a:pt x="1153" y="4401"/>
                  </a:lnTo>
                  <a:lnTo>
                    <a:pt x="838" y="5135"/>
                  </a:lnTo>
                  <a:lnTo>
                    <a:pt x="4715" y="7335"/>
                  </a:lnTo>
                  <a:lnTo>
                    <a:pt x="314" y="6601"/>
                  </a:lnTo>
                  <a:lnTo>
                    <a:pt x="105" y="7335"/>
                  </a:lnTo>
                  <a:lnTo>
                    <a:pt x="0" y="8068"/>
                  </a:lnTo>
                  <a:lnTo>
                    <a:pt x="4401" y="8906"/>
                  </a:lnTo>
                  <a:lnTo>
                    <a:pt x="0" y="9640"/>
                  </a:lnTo>
                  <a:lnTo>
                    <a:pt x="105" y="10478"/>
                  </a:lnTo>
                  <a:lnTo>
                    <a:pt x="314" y="11212"/>
                  </a:lnTo>
                  <a:lnTo>
                    <a:pt x="4715" y="10478"/>
                  </a:lnTo>
                  <a:lnTo>
                    <a:pt x="838" y="12678"/>
                  </a:lnTo>
                  <a:lnTo>
                    <a:pt x="1153" y="13307"/>
                  </a:lnTo>
                  <a:lnTo>
                    <a:pt x="1572" y="14040"/>
                  </a:lnTo>
                  <a:lnTo>
                    <a:pt x="5448" y="11735"/>
                  </a:lnTo>
                  <a:lnTo>
                    <a:pt x="2619" y="15193"/>
                  </a:lnTo>
                  <a:lnTo>
                    <a:pt x="3143" y="15717"/>
                  </a:lnTo>
                  <a:lnTo>
                    <a:pt x="3772" y="16136"/>
                  </a:lnTo>
                  <a:lnTo>
                    <a:pt x="6706" y="12783"/>
                  </a:lnTo>
                  <a:lnTo>
                    <a:pt x="5134" y="16974"/>
                  </a:lnTo>
                  <a:lnTo>
                    <a:pt x="5867" y="17288"/>
                  </a:lnTo>
                  <a:lnTo>
                    <a:pt x="6601" y="17498"/>
                  </a:lnTo>
                  <a:lnTo>
                    <a:pt x="8172" y="13307"/>
                  </a:lnTo>
                  <a:lnTo>
                    <a:pt x="8172" y="17812"/>
                  </a:lnTo>
                  <a:lnTo>
                    <a:pt x="9639" y="17812"/>
                  </a:lnTo>
                  <a:lnTo>
                    <a:pt x="9639" y="13307"/>
                  </a:lnTo>
                  <a:lnTo>
                    <a:pt x="11211" y="17498"/>
                  </a:lnTo>
                  <a:lnTo>
                    <a:pt x="11944" y="17288"/>
                  </a:lnTo>
                  <a:lnTo>
                    <a:pt x="12678" y="16974"/>
                  </a:lnTo>
                  <a:lnTo>
                    <a:pt x="11211" y="12783"/>
                  </a:lnTo>
                  <a:lnTo>
                    <a:pt x="14040" y="16136"/>
                  </a:lnTo>
                  <a:lnTo>
                    <a:pt x="14669" y="15717"/>
                  </a:lnTo>
                  <a:lnTo>
                    <a:pt x="15192" y="15193"/>
                  </a:lnTo>
                  <a:lnTo>
                    <a:pt x="12363" y="11735"/>
                  </a:lnTo>
                  <a:lnTo>
                    <a:pt x="16240" y="14040"/>
                  </a:lnTo>
                  <a:lnTo>
                    <a:pt x="16659" y="13307"/>
                  </a:lnTo>
                  <a:lnTo>
                    <a:pt x="16974" y="12678"/>
                  </a:lnTo>
                  <a:lnTo>
                    <a:pt x="13097" y="10478"/>
                  </a:lnTo>
                  <a:lnTo>
                    <a:pt x="17497" y="11212"/>
                  </a:lnTo>
                  <a:lnTo>
                    <a:pt x="17707" y="10478"/>
                  </a:lnTo>
                  <a:lnTo>
                    <a:pt x="17812" y="9640"/>
                  </a:lnTo>
                  <a:lnTo>
                    <a:pt x="13411" y="8906"/>
                  </a:lnTo>
                  <a:lnTo>
                    <a:pt x="17812" y="8173"/>
                  </a:lnTo>
                  <a:lnTo>
                    <a:pt x="17707" y="7335"/>
                  </a:lnTo>
                  <a:lnTo>
                    <a:pt x="17497" y="6601"/>
                  </a:lnTo>
                  <a:lnTo>
                    <a:pt x="13097" y="7335"/>
                  </a:lnTo>
                  <a:lnTo>
                    <a:pt x="16974" y="5135"/>
                  </a:lnTo>
                  <a:lnTo>
                    <a:pt x="16659" y="4401"/>
                  </a:lnTo>
                  <a:lnTo>
                    <a:pt x="16240" y="3773"/>
                  </a:lnTo>
                  <a:lnTo>
                    <a:pt x="12363" y="5973"/>
                  </a:lnTo>
                  <a:lnTo>
                    <a:pt x="15192" y="2620"/>
                  </a:lnTo>
                  <a:lnTo>
                    <a:pt x="14669" y="2096"/>
                  </a:lnTo>
                  <a:lnTo>
                    <a:pt x="14040" y="1572"/>
                  </a:lnTo>
                  <a:lnTo>
                    <a:pt x="11211" y="5030"/>
                  </a:lnTo>
                  <a:lnTo>
                    <a:pt x="12678" y="839"/>
                  </a:lnTo>
                  <a:lnTo>
                    <a:pt x="11944" y="524"/>
                  </a:lnTo>
                  <a:lnTo>
                    <a:pt x="11211" y="315"/>
                  </a:lnTo>
                  <a:lnTo>
                    <a:pt x="9639" y="4506"/>
                  </a:lnTo>
                  <a:lnTo>
                    <a:pt x="9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46"/>
            <p:cNvSpPr/>
            <p:nvPr/>
          </p:nvSpPr>
          <p:spPr>
            <a:xfrm>
              <a:off x="5265180" y="5537927"/>
              <a:ext cx="431490" cy="431556"/>
            </a:xfrm>
            <a:custGeom>
              <a:avLst/>
              <a:gdLst/>
              <a:ahLst/>
              <a:cxnLst/>
              <a:rect l="l" t="t" r="r" b="b"/>
              <a:pathLst>
                <a:path w="14250" h="14251" extrusionOk="0">
                  <a:moveTo>
                    <a:pt x="7125" y="1"/>
                  </a:moveTo>
                  <a:lnTo>
                    <a:pt x="6391" y="106"/>
                  </a:lnTo>
                  <a:lnTo>
                    <a:pt x="5658" y="210"/>
                  </a:lnTo>
                  <a:lnTo>
                    <a:pt x="5029" y="315"/>
                  </a:lnTo>
                  <a:lnTo>
                    <a:pt x="4401" y="629"/>
                  </a:lnTo>
                  <a:lnTo>
                    <a:pt x="3772" y="839"/>
                  </a:lnTo>
                  <a:lnTo>
                    <a:pt x="3143" y="1258"/>
                  </a:lnTo>
                  <a:lnTo>
                    <a:pt x="2620" y="1677"/>
                  </a:lnTo>
                  <a:lnTo>
                    <a:pt x="2096" y="2096"/>
                  </a:lnTo>
                  <a:lnTo>
                    <a:pt x="1677" y="2620"/>
                  </a:lnTo>
                  <a:lnTo>
                    <a:pt x="1258" y="3144"/>
                  </a:lnTo>
                  <a:lnTo>
                    <a:pt x="943" y="3773"/>
                  </a:lnTo>
                  <a:lnTo>
                    <a:pt x="629" y="4401"/>
                  </a:lnTo>
                  <a:lnTo>
                    <a:pt x="315" y="5030"/>
                  </a:lnTo>
                  <a:lnTo>
                    <a:pt x="210" y="5659"/>
                  </a:lnTo>
                  <a:lnTo>
                    <a:pt x="105" y="6392"/>
                  </a:lnTo>
                  <a:lnTo>
                    <a:pt x="0" y="7125"/>
                  </a:lnTo>
                  <a:lnTo>
                    <a:pt x="105" y="7859"/>
                  </a:lnTo>
                  <a:lnTo>
                    <a:pt x="210" y="8592"/>
                  </a:lnTo>
                  <a:lnTo>
                    <a:pt x="315" y="9221"/>
                  </a:lnTo>
                  <a:lnTo>
                    <a:pt x="629" y="9850"/>
                  </a:lnTo>
                  <a:lnTo>
                    <a:pt x="943" y="10478"/>
                  </a:lnTo>
                  <a:lnTo>
                    <a:pt x="1258" y="11107"/>
                  </a:lnTo>
                  <a:lnTo>
                    <a:pt x="1677" y="11631"/>
                  </a:lnTo>
                  <a:lnTo>
                    <a:pt x="2096" y="12155"/>
                  </a:lnTo>
                  <a:lnTo>
                    <a:pt x="2620" y="12574"/>
                  </a:lnTo>
                  <a:lnTo>
                    <a:pt x="3143" y="12993"/>
                  </a:lnTo>
                  <a:lnTo>
                    <a:pt x="3772" y="13307"/>
                  </a:lnTo>
                  <a:lnTo>
                    <a:pt x="4401" y="13622"/>
                  </a:lnTo>
                  <a:lnTo>
                    <a:pt x="5029" y="13831"/>
                  </a:lnTo>
                  <a:lnTo>
                    <a:pt x="5658" y="14041"/>
                  </a:lnTo>
                  <a:lnTo>
                    <a:pt x="6391" y="14145"/>
                  </a:lnTo>
                  <a:lnTo>
                    <a:pt x="7125" y="14250"/>
                  </a:lnTo>
                  <a:lnTo>
                    <a:pt x="7858" y="14145"/>
                  </a:lnTo>
                  <a:lnTo>
                    <a:pt x="8592" y="14041"/>
                  </a:lnTo>
                  <a:lnTo>
                    <a:pt x="9220" y="13831"/>
                  </a:lnTo>
                  <a:lnTo>
                    <a:pt x="9849" y="13622"/>
                  </a:lnTo>
                  <a:lnTo>
                    <a:pt x="10478" y="13307"/>
                  </a:lnTo>
                  <a:lnTo>
                    <a:pt x="11106" y="12993"/>
                  </a:lnTo>
                  <a:lnTo>
                    <a:pt x="11630" y="12574"/>
                  </a:lnTo>
                  <a:lnTo>
                    <a:pt x="12154" y="12155"/>
                  </a:lnTo>
                  <a:lnTo>
                    <a:pt x="12573" y="11631"/>
                  </a:lnTo>
                  <a:lnTo>
                    <a:pt x="12992" y="11107"/>
                  </a:lnTo>
                  <a:lnTo>
                    <a:pt x="13411" y="10478"/>
                  </a:lnTo>
                  <a:lnTo>
                    <a:pt x="13621" y="9850"/>
                  </a:lnTo>
                  <a:lnTo>
                    <a:pt x="13935" y="9221"/>
                  </a:lnTo>
                  <a:lnTo>
                    <a:pt x="14040" y="8592"/>
                  </a:lnTo>
                  <a:lnTo>
                    <a:pt x="14145" y="7859"/>
                  </a:lnTo>
                  <a:lnTo>
                    <a:pt x="14250" y="7125"/>
                  </a:lnTo>
                  <a:lnTo>
                    <a:pt x="14145" y="6392"/>
                  </a:lnTo>
                  <a:lnTo>
                    <a:pt x="14040" y="5659"/>
                  </a:lnTo>
                  <a:lnTo>
                    <a:pt x="13935" y="5030"/>
                  </a:lnTo>
                  <a:lnTo>
                    <a:pt x="13621" y="4401"/>
                  </a:lnTo>
                  <a:lnTo>
                    <a:pt x="13411" y="3773"/>
                  </a:lnTo>
                  <a:lnTo>
                    <a:pt x="12992" y="3144"/>
                  </a:lnTo>
                  <a:lnTo>
                    <a:pt x="12573" y="2620"/>
                  </a:lnTo>
                  <a:lnTo>
                    <a:pt x="12154" y="2096"/>
                  </a:lnTo>
                  <a:lnTo>
                    <a:pt x="11630" y="1677"/>
                  </a:lnTo>
                  <a:lnTo>
                    <a:pt x="11106" y="1258"/>
                  </a:lnTo>
                  <a:lnTo>
                    <a:pt x="10478" y="839"/>
                  </a:lnTo>
                  <a:lnTo>
                    <a:pt x="9849" y="629"/>
                  </a:lnTo>
                  <a:lnTo>
                    <a:pt x="9220" y="315"/>
                  </a:lnTo>
                  <a:lnTo>
                    <a:pt x="8592" y="210"/>
                  </a:lnTo>
                  <a:lnTo>
                    <a:pt x="7858" y="106"/>
                  </a:lnTo>
                  <a:lnTo>
                    <a:pt x="712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46"/>
            <p:cNvSpPr/>
            <p:nvPr/>
          </p:nvSpPr>
          <p:spPr>
            <a:xfrm>
              <a:off x="5290554" y="5563304"/>
              <a:ext cx="380741" cy="380772"/>
            </a:xfrm>
            <a:custGeom>
              <a:avLst/>
              <a:gdLst/>
              <a:ahLst/>
              <a:cxnLst/>
              <a:rect l="l" t="t" r="r" b="b"/>
              <a:pathLst>
                <a:path w="12574" h="12574" extrusionOk="0">
                  <a:moveTo>
                    <a:pt x="5658" y="1"/>
                  </a:moveTo>
                  <a:lnTo>
                    <a:pt x="5030" y="106"/>
                  </a:lnTo>
                  <a:lnTo>
                    <a:pt x="3877" y="525"/>
                  </a:lnTo>
                  <a:lnTo>
                    <a:pt x="2725" y="1049"/>
                  </a:lnTo>
                  <a:lnTo>
                    <a:pt x="1886" y="1782"/>
                  </a:lnTo>
                  <a:lnTo>
                    <a:pt x="1048" y="2725"/>
                  </a:lnTo>
                  <a:lnTo>
                    <a:pt x="524" y="3773"/>
                  </a:lnTo>
                  <a:lnTo>
                    <a:pt x="105" y="5030"/>
                  </a:lnTo>
                  <a:lnTo>
                    <a:pt x="0" y="5659"/>
                  </a:lnTo>
                  <a:lnTo>
                    <a:pt x="0" y="6287"/>
                  </a:lnTo>
                  <a:lnTo>
                    <a:pt x="0" y="6916"/>
                  </a:lnTo>
                  <a:lnTo>
                    <a:pt x="105" y="7545"/>
                  </a:lnTo>
                  <a:lnTo>
                    <a:pt x="524" y="8697"/>
                  </a:lnTo>
                  <a:lnTo>
                    <a:pt x="1048" y="9745"/>
                  </a:lnTo>
                  <a:lnTo>
                    <a:pt x="1886" y="10688"/>
                  </a:lnTo>
                  <a:lnTo>
                    <a:pt x="2725" y="11526"/>
                  </a:lnTo>
                  <a:lnTo>
                    <a:pt x="3877" y="12050"/>
                  </a:lnTo>
                  <a:lnTo>
                    <a:pt x="5030" y="12469"/>
                  </a:lnTo>
                  <a:lnTo>
                    <a:pt x="5658" y="12574"/>
                  </a:lnTo>
                  <a:lnTo>
                    <a:pt x="6916" y="12574"/>
                  </a:lnTo>
                  <a:lnTo>
                    <a:pt x="7544" y="12469"/>
                  </a:lnTo>
                  <a:lnTo>
                    <a:pt x="8697" y="12050"/>
                  </a:lnTo>
                  <a:lnTo>
                    <a:pt x="9849" y="11526"/>
                  </a:lnTo>
                  <a:lnTo>
                    <a:pt x="10792" y="10688"/>
                  </a:lnTo>
                  <a:lnTo>
                    <a:pt x="11526" y="9745"/>
                  </a:lnTo>
                  <a:lnTo>
                    <a:pt x="12050" y="8697"/>
                  </a:lnTo>
                  <a:lnTo>
                    <a:pt x="12469" y="7545"/>
                  </a:lnTo>
                  <a:lnTo>
                    <a:pt x="12573" y="6916"/>
                  </a:lnTo>
                  <a:lnTo>
                    <a:pt x="12573" y="6287"/>
                  </a:lnTo>
                  <a:lnTo>
                    <a:pt x="12573" y="5659"/>
                  </a:lnTo>
                  <a:lnTo>
                    <a:pt x="12469" y="5030"/>
                  </a:lnTo>
                  <a:lnTo>
                    <a:pt x="12050" y="3773"/>
                  </a:lnTo>
                  <a:lnTo>
                    <a:pt x="11526" y="2725"/>
                  </a:lnTo>
                  <a:lnTo>
                    <a:pt x="10792" y="1782"/>
                  </a:lnTo>
                  <a:lnTo>
                    <a:pt x="9849" y="1049"/>
                  </a:lnTo>
                  <a:lnTo>
                    <a:pt x="8697" y="525"/>
                  </a:lnTo>
                  <a:lnTo>
                    <a:pt x="7544" y="106"/>
                  </a:lnTo>
                  <a:lnTo>
                    <a:pt x="691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46"/>
            <p:cNvSpPr/>
            <p:nvPr/>
          </p:nvSpPr>
          <p:spPr>
            <a:xfrm>
              <a:off x="5413600" y="5641826"/>
              <a:ext cx="134646" cy="223717"/>
            </a:xfrm>
            <a:custGeom>
              <a:avLst/>
              <a:gdLst/>
              <a:ahLst/>
              <a:cxnLst/>
              <a:rect l="l" t="t" r="r" b="b"/>
              <a:pathLst>
                <a:path w="7126" h="11840" extrusionOk="0">
                  <a:moveTo>
                    <a:pt x="3144" y="2829"/>
                  </a:moveTo>
                  <a:lnTo>
                    <a:pt x="3773" y="2934"/>
                  </a:lnTo>
                  <a:lnTo>
                    <a:pt x="4192" y="3039"/>
                  </a:lnTo>
                  <a:lnTo>
                    <a:pt x="4401" y="3458"/>
                  </a:lnTo>
                  <a:lnTo>
                    <a:pt x="4506" y="3877"/>
                  </a:lnTo>
                  <a:lnTo>
                    <a:pt x="4401" y="4296"/>
                  </a:lnTo>
                  <a:lnTo>
                    <a:pt x="4192" y="4610"/>
                  </a:lnTo>
                  <a:lnTo>
                    <a:pt x="3773" y="4820"/>
                  </a:lnTo>
                  <a:lnTo>
                    <a:pt x="3144" y="4925"/>
                  </a:lnTo>
                  <a:lnTo>
                    <a:pt x="2201" y="4925"/>
                  </a:lnTo>
                  <a:lnTo>
                    <a:pt x="2201" y="2829"/>
                  </a:lnTo>
                  <a:close/>
                  <a:moveTo>
                    <a:pt x="3353" y="6811"/>
                  </a:moveTo>
                  <a:lnTo>
                    <a:pt x="3982" y="6915"/>
                  </a:lnTo>
                  <a:lnTo>
                    <a:pt x="4506" y="7125"/>
                  </a:lnTo>
                  <a:lnTo>
                    <a:pt x="4820" y="7439"/>
                  </a:lnTo>
                  <a:lnTo>
                    <a:pt x="4925" y="7963"/>
                  </a:lnTo>
                  <a:lnTo>
                    <a:pt x="4820" y="8382"/>
                  </a:lnTo>
                  <a:lnTo>
                    <a:pt x="4506" y="8801"/>
                  </a:lnTo>
                  <a:lnTo>
                    <a:pt x="4087" y="9011"/>
                  </a:lnTo>
                  <a:lnTo>
                    <a:pt x="3563" y="9116"/>
                  </a:lnTo>
                  <a:lnTo>
                    <a:pt x="2201" y="9116"/>
                  </a:lnTo>
                  <a:lnTo>
                    <a:pt x="2201" y="6811"/>
                  </a:lnTo>
                  <a:close/>
                  <a:moveTo>
                    <a:pt x="944" y="0"/>
                  </a:moveTo>
                  <a:lnTo>
                    <a:pt x="944" y="210"/>
                  </a:lnTo>
                  <a:lnTo>
                    <a:pt x="944" y="943"/>
                  </a:lnTo>
                  <a:lnTo>
                    <a:pt x="315" y="943"/>
                  </a:lnTo>
                  <a:lnTo>
                    <a:pt x="105" y="1048"/>
                  </a:lnTo>
                  <a:lnTo>
                    <a:pt x="1" y="1258"/>
                  </a:lnTo>
                  <a:lnTo>
                    <a:pt x="1" y="1572"/>
                  </a:lnTo>
                  <a:lnTo>
                    <a:pt x="1" y="10373"/>
                  </a:lnTo>
                  <a:lnTo>
                    <a:pt x="1" y="10687"/>
                  </a:lnTo>
                  <a:lnTo>
                    <a:pt x="105" y="10792"/>
                  </a:lnTo>
                  <a:lnTo>
                    <a:pt x="315" y="10897"/>
                  </a:lnTo>
                  <a:lnTo>
                    <a:pt x="525" y="11002"/>
                  </a:lnTo>
                  <a:lnTo>
                    <a:pt x="944" y="11002"/>
                  </a:lnTo>
                  <a:lnTo>
                    <a:pt x="944" y="11630"/>
                  </a:lnTo>
                  <a:lnTo>
                    <a:pt x="944" y="11840"/>
                  </a:lnTo>
                  <a:lnTo>
                    <a:pt x="2410" y="11840"/>
                  </a:lnTo>
                  <a:lnTo>
                    <a:pt x="2515" y="11630"/>
                  </a:lnTo>
                  <a:lnTo>
                    <a:pt x="2515" y="11002"/>
                  </a:lnTo>
                  <a:lnTo>
                    <a:pt x="3563" y="11002"/>
                  </a:lnTo>
                  <a:lnTo>
                    <a:pt x="3563" y="11630"/>
                  </a:lnTo>
                  <a:lnTo>
                    <a:pt x="3563" y="11840"/>
                  </a:lnTo>
                  <a:lnTo>
                    <a:pt x="5030" y="11840"/>
                  </a:lnTo>
                  <a:lnTo>
                    <a:pt x="5030" y="11630"/>
                  </a:lnTo>
                  <a:lnTo>
                    <a:pt x="5030" y="10792"/>
                  </a:lnTo>
                  <a:lnTo>
                    <a:pt x="5763" y="10583"/>
                  </a:lnTo>
                  <a:lnTo>
                    <a:pt x="6287" y="10163"/>
                  </a:lnTo>
                  <a:lnTo>
                    <a:pt x="6706" y="9744"/>
                  </a:lnTo>
                  <a:lnTo>
                    <a:pt x="6916" y="9325"/>
                  </a:lnTo>
                  <a:lnTo>
                    <a:pt x="7125" y="8697"/>
                  </a:lnTo>
                  <a:lnTo>
                    <a:pt x="7125" y="8068"/>
                  </a:lnTo>
                  <a:lnTo>
                    <a:pt x="7021" y="7439"/>
                  </a:lnTo>
                  <a:lnTo>
                    <a:pt x="6811" y="6811"/>
                  </a:lnTo>
                  <a:lnTo>
                    <a:pt x="6392" y="6287"/>
                  </a:lnTo>
                  <a:lnTo>
                    <a:pt x="5868" y="5972"/>
                  </a:lnTo>
                  <a:lnTo>
                    <a:pt x="5239" y="5763"/>
                  </a:lnTo>
                  <a:lnTo>
                    <a:pt x="5239" y="5658"/>
                  </a:lnTo>
                  <a:lnTo>
                    <a:pt x="5658" y="5449"/>
                  </a:lnTo>
                  <a:lnTo>
                    <a:pt x="5973" y="5134"/>
                  </a:lnTo>
                  <a:lnTo>
                    <a:pt x="6287" y="4820"/>
                  </a:lnTo>
                  <a:lnTo>
                    <a:pt x="6497" y="4401"/>
                  </a:lnTo>
                  <a:lnTo>
                    <a:pt x="6706" y="3982"/>
                  </a:lnTo>
                  <a:lnTo>
                    <a:pt x="6706" y="3458"/>
                  </a:lnTo>
                  <a:lnTo>
                    <a:pt x="6706" y="2934"/>
                  </a:lnTo>
                  <a:lnTo>
                    <a:pt x="6601" y="2515"/>
                  </a:lnTo>
                  <a:lnTo>
                    <a:pt x="6287" y="1991"/>
                  </a:lnTo>
                  <a:lnTo>
                    <a:pt x="5973" y="1677"/>
                  </a:lnTo>
                  <a:lnTo>
                    <a:pt x="5554" y="1362"/>
                  </a:lnTo>
                  <a:lnTo>
                    <a:pt x="5030" y="1153"/>
                  </a:lnTo>
                  <a:lnTo>
                    <a:pt x="5030" y="210"/>
                  </a:lnTo>
                  <a:lnTo>
                    <a:pt x="5030" y="0"/>
                  </a:lnTo>
                  <a:lnTo>
                    <a:pt x="3563" y="0"/>
                  </a:lnTo>
                  <a:lnTo>
                    <a:pt x="3563" y="210"/>
                  </a:lnTo>
                  <a:lnTo>
                    <a:pt x="3563" y="943"/>
                  </a:lnTo>
                  <a:lnTo>
                    <a:pt x="2515" y="943"/>
                  </a:lnTo>
                  <a:lnTo>
                    <a:pt x="2515" y="210"/>
                  </a:lnTo>
                  <a:lnTo>
                    <a:pt x="241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63" name="Google Shape;1963;p46"/>
          <p:cNvSpPr/>
          <p:nvPr/>
        </p:nvSpPr>
        <p:spPr>
          <a:xfrm flipH="1">
            <a:off x="824852" y="2837013"/>
            <a:ext cx="246225" cy="248850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4" name="Google Shape;1964;p46"/>
          <p:cNvSpPr/>
          <p:nvPr/>
        </p:nvSpPr>
        <p:spPr>
          <a:xfrm flipH="1">
            <a:off x="6339939" y="789212"/>
            <a:ext cx="342794" cy="346449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" name="Google Shape;2335;p54"/>
          <p:cNvSpPr txBox="1">
            <a:spLocks noGrp="1"/>
          </p:cNvSpPr>
          <p:nvPr>
            <p:ph type="title"/>
          </p:nvPr>
        </p:nvSpPr>
        <p:spPr>
          <a:xfrm>
            <a:off x="1765970" y="2161095"/>
            <a:ext cx="2231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Florida Academic Scholars (FAS)</a:t>
            </a:r>
            <a:endParaRPr dirty="0"/>
          </a:p>
        </p:txBody>
      </p:sp>
      <p:sp>
        <p:nvSpPr>
          <p:cNvPr id="2337" name="Google Shape;2337;p54"/>
          <p:cNvSpPr txBox="1">
            <a:spLocks noGrp="1"/>
          </p:cNvSpPr>
          <p:nvPr>
            <p:ph type="title" idx="2"/>
          </p:nvPr>
        </p:nvSpPr>
        <p:spPr>
          <a:xfrm>
            <a:off x="4965889" y="2173025"/>
            <a:ext cx="2231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Florida Merit Scholars (FMS)</a:t>
            </a:r>
            <a:endParaRPr dirty="0"/>
          </a:p>
        </p:txBody>
      </p:sp>
      <p:sp>
        <p:nvSpPr>
          <p:cNvPr id="2339" name="Google Shape;2339;p54"/>
          <p:cNvSpPr txBox="1">
            <a:spLocks noGrp="1"/>
          </p:cNvSpPr>
          <p:nvPr>
            <p:ph type="title" idx="8"/>
          </p:nvPr>
        </p:nvSpPr>
        <p:spPr>
          <a:xfrm>
            <a:off x="720000" y="532925"/>
            <a:ext cx="7704000" cy="58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The four</a:t>
            </a:r>
            <a:r>
              <a:rPr lang="en" sz="3200" i="1" dirty="0">
                <a:solidFill>
                  <a:schemeClr val="accent2"/>
                </a:solidFill>
              </a:rPr>
              <a:t> </a:t>
            </a:r>
            <a:r>
              <a:rPr lang="en" sz="3200" dirty="0">
                <a:solidFill>
                  <a:schemeClr val="dk2"/>
                </a:solidFill>
              </a:rPr>
              <a:t>scholarships you can receive </a:t>
            </a:r>
            <a:endParaRPr sz="3200" dirty="0">
              <a:solidFill>
                <a:schemeClr val="dk2"/>
              </a:solidFill>
            </a:endParaRPr>
          </a:p>
        </p:txBody>
      </p:sp>
      <p:sp>
        <p:nvSpPr>
          <p:cNvPr id="2340" name="Google Shape;2340;p54"/>
          <p:cNvSpPr txBox="1">
            <a:spLocks noGrp="1"/>
          </p:cNvSpPr>
          <p:nvPr>
            <p:ph type="title" idx="4"/>
          </p:nvPr>
        </p:nvSpPr>
        <p:spPr>
          <a:xfrm>
            <a:off x="2050125" y="3399448"/>
            <a:ext cx="3262752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Gold Seal Vocational Scholars (GSV)</a:t>
            </a:r>
            <a:endParaRPr dirty="0"/>
          </a:p>
        </p:txBody>
      </p:sp>
      <p:sp>
        <p:nvSpPr>
          <p:cNvPr id="2342" name="Google Shape;2342;p54"/>
          <p:cNvSpPr txBox="1">
            <a:spLocks noGrp="1"/>
          </p:cNvSpPr>
          <p:nvPr>
            <p:ph type="title" idx="6"/>
          </p:nvPr>
        </p:nvSpPr>
        <p:spPr>
          <a:xfrm>
            <a:off x="5789259" y="3416636"/>
            <a:ext cx="3368844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Gold Seal CAPE Scholars Program (GSC)</a:t>
            </a:r>
            <a:endParaRPr dirty="0"/>
          </a:p>
        </p:txBody>
      </p:sp>
      <p:grpSp>
        <p:nvGrpSpPr>
          <p:cNvPr id="2344" name="Google Shape;2344;p54"/>
          <p:cNvGrpSpPr/>
          <p:nvPr/>
        </p:nvGrpSpPr>
        <p:grpSpPr>
          <a:xfrm>
            <a:off x="4198452" y="1949576"/>
            <a:ext cx="586107" cy="602911"/>
            <a:chOff x="7235459" y="3964864"/>
            <a:chExt cx="363906" cy="374340"/>
          </a:xfrm>
        </p:grpSpPr>
        <p:sp>
          <p:nvSpPr>
            <p:cNvPr id="2345" name="Google Shape;2345;p54"/>
            <p:cNvSpPr/>
            <p:nvPr/>
          </p:nvSpPr>
          <p:spPr>
            <a:xfrm>
              <a:off x="7303533" y="4077422"/>
              <a:ext cx="295832" cy="178017"/>
            </a:xfrm>
            <a:custGeom>
              <a:avLst/>
              <a:gdLst/>
              <a:ahLst/>
              <a:cxnLst/>
              <a:rect l="l" t="t" r="r" b="b"/>
              <a:pathLst>
                <a:path w="10973" h="6603" extrusionOk="0">
                  <a:moveTo>
                    <a:pt x="389" y="1"/>
                  </a:moveTo>
                  <a:lnTo>
                    <a:pt x="195" y="195"/>
                  </a:lnTo>
                  <a:lnTo>
                    <a:pt x="0" y="389"/>
                  </a:lnTo>
                  <a:lnTo>
                    <a:pt x="0" y="680"/>
                  </a:lnTo>
                  <a:lnTo>
                    <a:pt x="0" y="5923"/>
                  </a:lnTo>
                  <a:lnTo>
                    <a:pt x="0" y="6118"/>
                  </a:lnTo>
                  <a:lnTo>
                    <a:pt x="195" y="6409"/>
                  </a:lnTo>
                  <a:lnTo>
                    <a:pt x="389" y="6603"/>
                  </a:lnTo>
                  <a:lnTo>
                    <a:pt x="10487" y="6603"/>
                  </a:lnTo>
                  <a:lnTo>
                    <a:pt x="10778" y="6409"/>
                  </a:lnTo>
                  <a:lnTo>
                    <a:pt x="10875" y="6118"/>
                  </a:lnTo>
                  <a:lnTo>
                    <a:pt x="10972" y="5923"/>
                  </a:lnTo>
                  <a:lnTo>
                    <a:pt x="10972" y="680"/>
                  </a:lnTo>
                  <a:lnTo>
                    <a:pt x="10875" y="389"/>
                  </a:lnTo>
                  <a:lnTo>
                    <a:pt x="10778" y="195"/>
                  </a:lnTo>
                  <a:lnTo>
                    <a:pt x="1048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54"/>
            <p:cNvSpPr/>
            <p:nvPr/>
          </p:nvSpPr>
          <p:spPr>
            <a:xfrm>
              <a:off x="7387298" y="4103601"/>
              <a:ext cx="125688" cy="125688"/>
            </a:xfrm>
            <a:custGeom>
              <a:avLst/>
              <a:gdLst/>
              <a:ahLst/>
              <a:cxnLst/>
              <a:rect l="l" t="t" r="r" b="b"/>
              <a:pathLst>
                <a:path w="4662" h="4662" extrusionOk="0">
                  <a:moveTo>
                    <a:pt x="1845" y="1"/>
                  </a:moveTo>
                  <a:lnTo>
                    <a:pt x="1457" y="195"/>
                  </a:lnTo>
                  <a:lnTo>
                    <a:pt x="1069" y="389"/>
                  </a:lnTo>
                  <a:lnTo>
                    <a:pt x="680" y="680"/>
                  </a:lnTo>
                  <a:lnTo>
                    <a:pt x="389" y="971"/>
                  </a:lnTo>
                  <a:lnTo>
                    <a:pt x="195" y="1360"/>
                  </a:lnTo>
                  <a:lnTo>
                    <a:pt x="98" y="1845"/>
                  </a:lnTo>
                  <a:lnTo>
                    <a:pt x="0" y="2331"/>
                  </a:lnTo>
                  <a:lnTo>
                    <a:pt x="98" y="2816"/>
                  </a:lnTo>
                  <a:lnTo>
                    <a:pt x="195" y="3205"/>
                  </a:lnTo>
                  <a:lnTo>
                    <a:pt x="389" y="3593"/>
                  </a:lnTo>
                  <a:lnTo>
                    <a:pt x="680" y="3981"/>
                  </a:lnTo>
                  <a:lnTo>
                    <a:pt x="1069" y="4273"/>
                  </a:lnTo>
                  <a:lnTo>
                    <a:pt x="1457" y="4467"/>
                  </a:lnTo>
                  <a:lnTo>
                    <a:pt x="1845" y="4564"/>
                  </a:lnTo>
                  <a:lnTo>
                    <a:pt x="2331" y="4661"/>
                  </a:lnTo>
                  <a:lnTo>
                    <a:pt x="2816" y="4564"/>
                  </a:lnTo>
                  <a:lnTo>
                    <a:pt x="3302" y="4467"/>
                  </a:lnTo>
                  <a:lnTo>
                    <a:pt x="3690" y="4273"/>
                  </a:lnTo>
                  <a:lnTo>
                    <a:pt x="3981" y="3981"/>
                  </a:lnTo>
                  <a:lnTo>
                    <a:pt x="4273" y="3593"/>
                  </a:lnTo>
                  <a:lnTo>
                    <a:pt x="4467" y="3205"/>
                  </a:lnTo>
                  <a:lnTo>
                    <a:pt x="4661" y="2816"/>
                  </a:lnTo>
                  <a:lnTo>
                    <a:pt x="4661" y="2331"/>
                  </a:lnTo>
                  <a:lnTo>
                    <a:pt x="4661" y="1845"/>
                  </a:lnTo>
                  <a:lnTo>
                    <a:pt x="4467" y="1360"/>
                  </a:lnTo>
                  <a:lnTo>
                    <a:pt x="4273" y="971"/>
                  </a:lnTo>
                  <a:lnTo>
                    <a:pt x="3981" y="680"/>
                  </a:lnTo>
                  <a:lnTo>
                    <a:pt x="3690" y="389"/>
                  </a:lnTo>
                  <a:lnTo>
                    <a:pt x="3302" y="195"/>
                  </a:lnTo>
                  <a:lnTo>
                    <a:pt x="281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54"/>
            <p:cNvSpPr/>
            <p:nvPr/>
          </p:nvSpPr>
          <p:spPr>
            <a:xfrm>
              <a:off x="7541752" y="4074807"/>
              <a:ext cx="57614" cy="57614"/>
            </a:xfrm>
            <a:custGeom>
              <a:avLst/>
              <a:gdLst/>
              <a:ahLst/>
              <a:cxnLst/>
              <a:rect l="l" t="t" r="r" b="b"/>
              <a:pathLst>
                <a:path w="2137" h="2137" extrusionOk="0">
                  <a:moveTo>
                    <a:pt x="0" y="1"/>
                  </a:moveTo>
                  <a:lnTo>
                    <a:pt x="97" y="486"/>
                  </a:lnTo>
                  <a:lnTo>
                    <a:pt x="194" y="874"/>
                  </a:lnTo>
                  <a:lnTo>
                    <a:pt x="388" y="1166"/>
                  </a:lnTo>
                  <a:lnTo>
                    <a:pt x="583" y="1554"/>
                  </a:lnTo>
                  <a:lnTo>
                    <a:pt x="971" y="1748"/>
                  </a:lnTo>
                  <a:lnTo>
                    <a:pt x="1262" y="1942"/>
                  </a:lnTo>
                  <a:lnTo>
                    <a:pt x="1651" y="2137"/>
                  </a:lnTo>
                  <a:lnTo>
                    <a:pt x="2136" y="2137"/>
                  </a:lnTo>
                  <a:lnTo>
                    <a:pt x="2136" y="777"/>
                  </a:lnTo>
                  <a:lnTo>
                    <a:pt x="2039" y="486"/>
                  </a:lnTo>
                  <a:lnTo>
                    <a:pt x="1942" y="195"/>
                  </a:lnTo>
                  <a:lnTo>
                    <a:pt x="1651" y="98"/>
                  </a:lnTo>
                  <a:lnTo>
                    <a:pt x="135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54"/>
            <p:cNvSpPr/>
            <p:nvPr/>
          </p:nvSpPr>
          <p:spPr>
            <a:xfrm>
              <a:off x="7303533" y="4197826"/>
              <a:ext cx="54998" cy="57614"/>
            </a:xfrm>
            <a:custGeom>
              <a:avLst/>
              <a:gdLst/>
              <a:ahLst/>
              <a:cxnLst/>
              <a:rect l="l" t="t" r="r" b="b"/>
              <a:pathLst>
                <a:path w="2040" h="2137" extrusionOk="0">
                  <a:moveTo>
                    <a:pt x="0" y="1"/>
                  </a:moveTo>
                  <a:lnTo>
                    <a:pt x="0" y="1457"/>
                  </a:lnTo>
                  <a:lnTo>
                    <a:pt x="0" y="1652"/>
                  </a:lnTo>
                  <a:lnTo>
                    <a:pt x="195" y="1943"/>
                  </a:lnTo>
                  <a:lnTo>
                    <a:pt x="389" y="2137"/>
                  </a:lnTo>
                  <a:lnTo>
                    <a:pt x="2039" y="2137"/>
                  </a:lnTo>
                  <a:lnTo>
                    <a:pt x="2039" y="1749"/>
                  </a:lnTo>
                  <a:lnTo>
                    <a:pt x="1942" y="1360"/>
                  </a:lnTo>
                  <a:lnTo>
                    <a:pt x="1748" y="972"/>
                  </a:lnTo>
                  <a:lnTo>
                    <a:pt x="1457" y="681"/>
                  </a:lnTo>
                  <a:lnTo>
                    <a:pt x="1166" y="389"/>
                  </a:lnTo>
                  <a:lnTo>
                    <a:pt x="777" y="195"/>
                  </a:lnTo>
                  <a:lnTo>
                    <a:pt x="389" y="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54"/>
            <p:cNvSpPr/>
            <p:nvPr/>
          </p:nvSpPr>
          <p:spPr>
            <a:xfrm>
              <a:off x="7303533" y="4074807"/>
              <a:ext cx="54998" cy="57614"/>
            </a:xfrm>
            <a:custGeom>
              <a:avLst/>
              <a:gdLst/>
              <a:ahLst/>
              <a:cxnLst/>
              <a:rect l="l" t="t" r="r" b="b"/>
              <a:pathLst>
                <a:path w="2040" h="2137" extrusionOk="0">
                  <a:moveTo>
                    <a:pt x="680" y="1"/>
                  </a:moveTo>
                  <a:lnTo>
                    <a:pt x="389" y="98"/>
                  </a:lnTo>
                  <a:lnTo>
                    <a:pt x="195" y="195"/>
                  </a:lnTo>
                  <a:lnTo>
                    <a:pt x="0" y="486"/>
                  </a:lnTo>
                  <a:lnTo>
                    <a:pt x="0" y="777"/>
                  </a:lnTo>
                  <a:lnTo>
                    <a:pt x="0" y="2137"/>
                  </a:lnTo>
                  <a:lnTo>
                    <a:pt x="389" y="2137"/>
                  </a:lnTo>
                  <a:lnTo>
                    <a:pt x="777" y="1942"/>
                  </a:lnTo>
                  <a:lnTo>
                    <a:pt x="1166" y="1748"/>
                  </a:lnTo>
                  <a:lnTo>
                    <a:pt x="1457" y="1554"/>
                  </a:lnTo>
                  <a:lnTo>
                    <a:pt x="1748" y="1166"/>
                  </a:lnTo>
                  <a:lnTo>
                    <a:pt x="1942" y="874"/>
                  </a:lnTo>
                  <a:lnTo>
                    <a:pt x="2039" y="486"/>
                  </a:lnTo>
                  <a:lnTo>
                    <a:pt x="20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54"/>
            <p:cNvSpPr/>
            <p:nvPr/>
          </p:nvSpPr>
          <p:spPr>
            <a:xfrm>
              <a:off x="7541752" y="4197826"/>
              <a:ext cx="57614" cy="57614"/>
            </a:xfrm>
            <a:custGeom>
              <a:avLst/>
              <a:gdLst/>
              <a:ahLst/>
              <a:cxnLst/>
              <a:rect l="l" t="t" r="r" b="b"/>
              <a:pathLst>
                <a:path w="2137" h="2137" extrusionOk="0">
                  <a:moveTo>
                    <a:pt x="2136" y="1"/>
                  </a:moveTo>
                  <a:lnTo>
                    <a:pt x="1651" y="98"/>
                  </a:lnTo>
                  <a:lnTo>
                    <a:pt x="1262" y="195"/>
                  </a:lnTo>
                  <a:lnTo>
                    <a:pt x="971" y="389"/>
                  </a:lnTo>
                  <a:lnTo>
                    <a:pt x="583" y="681"/>
                  </a:lnTo>
                  <a:lnTo>
                    <a:pt x="388" y="972"/>
                  </a:lnTo>
                  <a:lnTo>
                    <a:pt x="194" y="1360"/>
                  </a:lnTo>
                  <a:lnTo>
                    <a:pt x="97" y="1749"/>
                  </a:lnTo>
                  <a:lnTo>
                    <a:pt x="0" y="2137"/>
                  </a:lnTo>
                  <a:lnTo>
                    <a:pt x="1651" y="2137"/>
                  </a:lnTo>
                  <a:lnTo>
                    <a:pt x="1942" y="1943"/>
                  </a:lnTo>
                  <a:lnTo>
                    <a:pt x="2039" y="1652"/>
                  </a:lnTo>
                  <a:lnTo>
                    <a:pt x="2136" y="1457"/>
                  </a:lnTo>
                  <a:lnTo>
                    <a:pt x="213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54"/>
            <p:cNvSpPr/>
            <p:nvPr/>
          </p:nvSpPr>
          <p:spPr>
            <a:xfrm>
              <a:off x="7429167" y="4124549"/>
              <a:ext cx="41923" cy="83792"/>
            </a:xfrm>
            <a:custGeom>
              <a:avLst/>
              <a:gdLst/>
              <a:ahLst/>
              <a:cxnLst/>
              <a:rect l="l" t="t" r="r" b="b"/>
              <a:pathLst>
                <a:path w="1555" h="3108" extrusionOk="0">
                  <a:moveTo>
                    <a:pt x="681" y="0"/>
                  </a:moveTo>
                  <a:lnTo>
                    <a:pt x="584" y="97"/>
                  </a:lnTo>
                  <a:lnTo>
                    <a:pt x="584" y="194"/>
                  </a:lnTo>
                  <a:lnTo>
                    <a:pt x="584" y="292"/>
                  </a:lnTo>
                  <a:lnTo>
                    <a:pt x="292" y="486"/>
                  </a:lnTo>
                  <a:lnTo>
                    <a:pt x="98" y="777"/>
                  </a:lnTo>
                  <a:lnTo>
                    <a:pt x="98" y="1165"/>
                  </a:lnTo>
                  <a:lnTo>
                    <a:pt x="292" y="1360"/>
                  </a:lnTo>
                  <a:lnTo>
                    <a:pt x="972" y="1748"/>
                  </a:lnTo>
                  <a:lnTo>
                    <a:pt x="1069" y="1748"/>
                  </a:lnTo>
                  <a:lnTo>
                    <a:pt x="1166" y="1845"/>
                  </a:lnTo>
                  <a:lnTo>
                    <a:pt x="1166" y="2039"/>
                  </a:lnTo>
                  <a:lnTo>
                    <a:pt x="1069" y="2233"/>
                  </a:lnTo>
                  <a:lnTo>
                    <a:pt x="972" y="2331"/>
                  </a:lnTo>
                  <a:lnTo>
                    <a:pt x="584" y="2331"/>
                  </a:lnTo>
                  <a:lnTo>
                    <a:pt x="389" y="2233"/>
                  </a:lnTo>
                  <a:lnTo>
                    <a:pt x="195" y="2233"/>
                  </a:lnTo>
                  <a:lnTo>
                    <a:pt x="98" y="2331"/>
                  </a:lnTo>
                  <a:lnTo>
                    <a:pt x="1" y="2428"/>
                  </a:lnTo>
                  <a:lnTo>
                    <a:pt x="98" y="2622"/>
                  </a:lnTo>
                  <a:lnTo>
                    <a:pt x="389" y="2719"/>
                  </a:lnTo>
                  <a:lnTo>
                    <a:pt x="584" y="2816"/>
                  </a:lnTo>
                  <a:lnTo>
                    <a:pt x="584" y="2913"/>
                  </a:lnTo>
                  <a:lnTo>
                    <a:pt x="681" y="3010"/>
                  </a:lnTo>
                  <a:lnTo>
                    <a:pt x="778" y="3107"/>
                  </a:lnTo>
                  <a:lnTo>
                    <a:pt x="875" y="3010"/>
                  </a:lnTo>
                  <a:lnTo>
                    <a:pt x="972" y="3010"/>
                  </a:lnTo>
                  <a:lnTo>
                    <a:pt x="972" y="2816"/>
                  </a:lnTo>
                  <a:lnTo>
                    <a:pt x="972" y="2719"/>
                  </a:lnTo>
                  <a:lnTo>
                    <a:pt x="1166" y="2622"/>
                  </a:lnTo>
                  <a:lnTo>
                    <a:pt x="1360" y="2525"/>
                  </a:lnTo>
                  <a:lnTo>
                    <a:pt x="1555" y="2136"/>
                  </a:lnTo>
                  <a:lnTo>
                    <a:pt x="1555" y="1845"/>
                  </a:lnTo>
                  <a:lnTo>
                    <a:pt x="1457" y="1651"/>
                  </a:lnTo>
                  <a:lnTo>
                    <a:pt x="1263" y="1457"/>
                  </a:lnTo>
                  <a:lnTo>
                    <a:pt x="1069" y="1360"/>
                  </a:lnTo>
                  <a:lnTo>
                    <a:pt x="584" y="1068"/>
                  </a:lnTo>
                  <a:lnTo>
                    <a:pt x="486" y="874"/>
                  </a:lnTo>
                  <a:lnTo>
                    <a:pt x="584" y="777"/>
                  </a:lnTo>
                  <a:lnTo>
                    <a:pt x="681" y="680"/>
                  </a:lnTo>
                  <a:lnTo>
                    <a:pt x="972" y="680"/>
                  </a:lnTo>
                  <a:lnTo>
                    <a:pt x="1069" y="777"/>
                  </a:lnTo>
                  <a:lnTo>
                    <a:pt x="1263" y="777"/>
                  </a:lnTo>
                  <a:lnTo>
                    <a:pt x="1360" y="680"/>
                  </a:lnTo>
                  <a:lnTo>
                    <a:pt x="1360" y="583"/>
                  </a:lnTo>
                  <a:lnTo>
                    <a:pt x="1360" y="389"/>
                  </a:lnTo>
                  <a:lnTo>
                    <a:pt x="1263" y="389"/>
                  </a:lnTo>
                  <a:lnTo>
                    <a:pt x="972" y="292"/>
                  </a:lnTo>
                  <a:lnTo>
                    <a:pt x="972" y="97"/>
                  </a:lnTo>
                  <a:lnTo>
                    <a:pt x="97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54"/>
            <p:cNvSpPr/>
            <p:nvPr/>
          </p:nvSpPr>
          <p:spPr>
            <a:xfrm>
              <a:off x="7536495" y="4153342"/>
              <a:ext cx="23590" cy="23590"/>
            </a:xfrm>
            <a:custGeom>
              <a:avLst/>
              <a:gdLst/>
              <a:ahLst/>
              <a:cxnLst/>
              <a:rect l="l" t="t" r="r" b="b"/>
              <a:pathLst>
                <a:path w="875" h="875" extrusionOk="0">
                  <a:moveTo>
                    <a:pt x="292" y="0"/>
                  </a:moveTo>
                  <a:lnTo>
                    <a:pt x="98" y="97"/>
                  </a:lnTo>
                  <a:lnTo>
                    <a:pt x="1" y="292"/>
                  </a:lnTo>
                  <a:lnTo>
                    <a:pt x="1" y="486"/>
                  </a:lnTo>
                  <a:lnTo>
                    <a:pt x="1" y="583"/>
                  </a:lnTo>
                  <a:lnTo>
                    <a:pt x="98" y="777"/>
                  </a:lnTo>
                  <a:lnTo>
                    <a:pt x="292" y="874"/>
                  </a:lnTo>
                  <a:lnTo>
                    <a:pt x="583" y="874"/>
                  </a:lnTo>
                  <a:lnTo>
                    <a:pt x="778" y="777"/>
                  </a:lnTo>
                  <a:lnTo>
                    <a:pt x="875" y="583"/>
                  </a:lnTo>
                  <a:lnTo>
                    <a:pt x="875" y="486"/>
                  </a:lnTo>
                  <a:lnTo>
                    <a:pt x="875" y="292"/>
                  </a:lnTo>
                  <a:lnTo>
                    <a:pt x="778" y="97"/>
                  </a:lnTo>
                  <a:lnTo>
                    <a:pt x="5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54"/>
            <p:cNvSpPr/>
            <p:nvPr/>
          </p:nvSpPr>
          <p:spPr>
            <a:xfrm>
              <a:off x="7340172" y="4153342"/>
              <a:ext cx="26205" cy="23590"/>
            </a:xfrm>
            <a:custGeom>
              <a:avLst/>
              <a:gdLst/>
              <a:ahLst/>
              <a:cxnLst/>
              <a:rect l="l" t="t" r="r" b="b"/>
              <a:pathLst>
                <a:path w="972" h="875" extrusionOk="0">
                  <a:moveTo>
                    <a:pt x="292" y="0"/>
                  </a:moveTo>
                  <a:lnTo>
                    <a:pt x="195" y="97"/>
                  </a:lnTo>
                  <a:lnTo>
                    <a:pt x="98" y="292"/>
                  </a:lnTo>
                  <a:lnTo>
                    <a:pt x="1" y="486"/>
                  </a:lnTo>
                  <a:lnTo>
                    <a:pt x="98" y="583"/>
                  </a:lnTo>
                  <a:lnTo>
                    <a:pt x="195" y="777"/>
                  </a:lnTo>
                  <a:lnTo>
                    <a:pt x="292" y="874"/>
                  </a:lnTo>
                  <a:lnTo>
                    <a:pt x="680" y="874"/>
                  </a:lnTo>
                  <a:lnTo>
                    <a:pt x="778" y="777"/>
                  </a:lnTo>
                  <a:lnTo>
                    <a:pt x="875" y="583"/>
                  </a:lnTo>
                  <a:lnTo>
                    <a:pt x="972" y="486"/>
                  </a:lnTo>
                  <a:lnTo>
                    <a:pt x="875" y="292"/>
                  </a:lnTo>
                  <a:lnTo>
                    <a:pt x="778" y="97"/>
                  </a:lnTo>
                  <a:lnTo>
                    <a:pt x="68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54"/>
            <p:cNvSpPr/>
            <p:nvPr/>
          </p:nvSpPr>
          <p:spPr>
            <a:xfrm>
              <a:off x="7429167" y="3964864"/>
              <a:ext cx="146635" cy="62844"/>
            </a:xfrm>
            <a:custGeom>
              <a:avLst/>
              <a:gdLst/>
              <a:ahLst/>
              <a:cxnLst/>
              <a:rect l="l" t="t" r="r" b="b"/>
              <a:pathLst>
                <a:path w="5439" h="2331" extrusionOk="0">
                  <a:moveTo>
                    <a:pt x="1069" y="1"/>
                  </a:moveTo>
                  <a:lnTo>
                    <a:pt x="681" y="98"/>
                  </a:lnTo>
                  <a:lnTo>
                    <a:pt x="292" y="292"/>
                  </a:lnTo>
                  <a:lnTo>
                    <a:pt x="98" y="680"/>
                  </a:lnTo>
                  <a:lnTo>
                    <a:pt x="1" y="1069"/>
                  </a:lnTo>
                  <a:lnTo>
                    <a:pt x="1" y="1554"/>
                  </a:lnTo>
                  <a:lnTo>
                    <a:pt x="2623" y="2331"/>
                  </a:lnTo>
                  <a:lnTo>
                    <a:pt x="5438" y="1554"/>
                  </a:lnTo>
                  <a:lnTo>
                    <a:pt x="5438" y="1069"/>
                  </a:lnTo>
                  <a:lnTo>
                    <a:pt x="5438" y="680"/>
                  </a:lnTo>
                  <a:lnTo>
                    <a:pt x="5147" y="292"/>
                  </a:lnTo>
                  <a:lnTo>
                    <a:pt x="4856" y="98"/>
                  </a:lnTo>
                  <a:lnTo>
                    <a:pt x="44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54"/>
            <p:cNvSpPr/>
            <p:nvPr/>
          </p:nvSpPr>
          <p:spPr>
            <a:xfrm>
              <a:off x="7429167" y="4006760"/>
              <a:ext cx="146635" cy="107328"/>
            </a:xfrm>
            <a:custGeom>
              <a:avLst/>
              <a:gdLst/>
              <a:ahLst/>
              <a:cxnLst/>
              <a:rect l="l" t="t" r="r" b="b"/>
              <a:pathLst>
                <a:path w="5439" h="3981" extrusionOk="0">
                  <a:moveTo>
                    <a:pt x="1" y="0"/>
                  </a:moveTo>
                  <a:lnTo>
                    <a:pt x="1" y="2913"/>
                  </a:lnTo>
                  <a:lnTo>
                    <a:pt x="98" y="3301"/>
                  </a:lnTo>
                  <a:lnTo>
                    <a:pt x="292" y="3690"/>
                  </a:lnTo>
                  <a:lnTo>
                    <a:pt x="681" y="3884"/>
                  </a:lnTo>
                  <a:lnTo>
                    <a:pt x="1069" y="3981"/>
                  </a:lnTo>
                  <a:lnTo>
                    <a:pt x="4467" y="3981"/>
                  </a:lnTo>
                  <a:lnTo>
                    <a:pt x="4856" y="3884"/>
                  </a:lnTo>
                  <a:lnTo>
                    <a:pt x="5147" y="3690"/>
                  </a:lnTo>
                  <a:lnTo>
                    <a:pt x="5438" y="3301"/>
                  </a:lnTo>
                  <a:lnTo>
                    <a:pt x="5438" y="2913"/>
                  </a:lnTo>
                  <a:lnTo>
                    <a:pt x="543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54"/>
            <p:cNvSpPr/>
            <p:nvPr/>
          </p:nvSpPr>
          <p:spPr>
            <a:xfrm>
              <a:off x="7465832" y="4022451"/>
              <a:ext cx="20975" cy="62844"/>
            </a:xfrm>
            <a:custGeom>
              <a:avLst/>
              <a:gdLst/>
              <a:ahLst/>
              <a:cxnLst/>
              <a:rect l="l" t="t" r="r" b="b"/>
              <a:pathLst>
                <a:path w="778" h="2331" extrusionOk="0">
                  <a:moveTo>
                    <a:pt x="195" y="1"/>
                  </a:moveTo>
                  <a:lnTo>
                    <a:pt x="97" y="98"/>
                  </a:lnTo>
                  <a:lnTo>
                    <a:pt x="0" y="195"/>
                  </a:lnTo>
                  <a:lnTo>
                    <a:pt x="97" y="389"/>
                  </a:lnTo>
                  <a:lnTo>
                    <a:pt x="389" y="389"/>
                  </a:lnTo>
                  <a:lnTo>
                    <a:pt x="389" y="2137"/>
                  </a:lnTo>
                  <a:lnTo>
                    <a:pt x="486" y="2234"/>
                  </a:lnTo>
                  <a:lnTo>
                    <a:pt x="583" y="2331"/>
                  </a:lnTo>
                  <a:lnTo>
                    <a:pt x="777" y="2331"/>
                  </a:lnTo>
                  <a:lnTo>
                    <a:pt x="777" y="2137"/>
                  </a:lnTo>
                  <a:lnTo>
                    <a:pt x="777" y="195"/>
                  </a:lnTo>
                  <a:lnTo>
                    <a:pt x="777" y="98"/>
                  </a:lnTo>
                  <a:lnTo>
                    <a:pt x="58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54"/>
            <p:cNvSpPr/>
            <p:nvPr/>
          </p:nvSpPr>
          <p:spPr>
            <a:xfrm>
              <a:off x="7497241" y="4022451"/>
              <a:ext cx="41896" cy="65459"/>
            </a:xfrm>
            <a:custGeom>
              <a:avLst/>
              <a:gdLst/>
              <a:ahLst/>
              <a:cxnLst/>
              <a:rect l="l" t="t" r="r" b="b"/>
              <a:pathLst>
                <a:path w="1554" h="2428" extrusionOk="0">
                  <a:moveTo>
                    <a:pt x="389" y="1"/>
                  </a:moveTo>
                  <a:lnTo>
                    <a:pt x="292" y="98"/>
                  </a:lnTo>
                  <a:lnTo>
                    <a:pt x="98" y="1069"/>
                  </a:lnTo>
                  <a:lnTo>
                    <a:pt x="98" y="1166"/>
                  </a:lnTo>
                  <a:lnTo>
                    <a:pt x="292" y="1263"/>
                  </a:lnTo>
                  <a:lnTo>
                    <a:pt x="874" y="1263"/>
                  </a:lnTo>
                  <a:lnTo>
                    <a:pt x="1068" y="1360"/>
                  </a:lnTo>
                  <a:lnTo>
                    <a:pt x="1068" y="1651"/>
                  </a:lnTo>
                  <a:lnTo>
                    <a:pt x="971" y="1845"/>
                  </a:lnTo>
                  <a:lnTo>
                    <a:pt x="777" y="1943"/>
                  </a:lnTo>
                  <a:lnTo>
                    <a:pt x="486" y="1943"/>
                  </a:lnTo>
                  <a:lnTo>
                    <a:pt x="389" y="1748"/>
                  </a:lnTo>
                  <a:lnTo>
                    <a:pt x="292" y="1651"/>
                  </a:lnTo>
                  <a:lnTo>
                    <a:pt x="195" y="1748"/>
                  </a:lnTo>
                  <a:lnTo>
                    <a:pt x="98" y="1748"/>
                  </a:lnTo>
                  <a:lnTo>
                    <a:pt x="0" y="1943"/>
                  </a:lnTo>
                  <a:lnTo>
                    <a:pt x="98" y="2040"/>
                  </a:lnTo>
                  <a:lnTo>
                    <a:pt x="389" y="2234"/>
                  </a:lnTo>
                  <a:lnTo>
                    <a:pt x="680" y="2428"/>
                  </a:lnTo>
                  <a:lnTo>
                    <a:pt x="777" y="2428"/>
                  </a:lnTo>
                  <a:lnTo>
                    <a:pt x="1068" y="2331"/>
                  </a:lnTo>
                  <a:lnTo>
                    <a:pt x="1263" y="2137"/>
                  </a:lnTo>
                  <a:lnTo>
                    <a:pt x="1457" y="1943"/>
                  </a:lnTo>
                  <a:lnTo>
                    <a:pt x="1554" y="1651"/>
                  </a:lnTo>
                  <a:lnTo>
                    <a:pt x="1457" y="1360"/>
                  </a:lnTo>
                  <a:lnTo>
                    <a:pt x="1263" y="1069"/>
                  </a:lnTo>
                  <a:lnTo>
                    <a:pt x="1068" y="874"/>
                  </a:lnTo>
                  <a:lnTo>
                    <a:pt x="680" y="777"/>
                  </a:lnTo>
                  <a:lnTo>
                    <a:pt x="583" y="777"/>
                  </a:lnTo>
                  <a:lnTo>
                    <a:pt x="680" y="486"/>
                  </a:lnTo>
                  <a:lnTo>
                    <a:pt x="1263" y="486"/>
                  </a:lnTo>
                  <a:lnTo>
                    <a:pt x="1360" y="389"/>
                  </a:lnTo>
                  <a:lnTo>
                    <a:pt x="1360" y="292"/>
                  </a:lnTo>
                  <a:lnTo>
                    <a:pt x="1360" y="195"/>
                  </a:lnTo>
                  <a:lnTo>
                    <a:pt x="1263" y="98"/>
                  </a:lnTo>
                  <a:lnTo>
                    <a:pt x="11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54"/>
            <p:cNvSpPr/>
            <p:nvPr/>
          </p:nvSpPr>
          <p:spPr>
            <a:xfrm>
              <a:off x="7235459" y="4239722"/>
              <a:ext cx="102124" cy="99482"/>
            </a:xfrm>
            <a:custGeom>
              <a:avLst/>
              <a:gdLst/>
              <a:ahLst/>
              <a:cxnLst/>
              <a:rect l="l" t="t" r="r" b="b"/>
              <a:pathLst>
                <a:path w="3788" h="3690" extrusionOk="0">
                  <a:moveTo>
                    <a:pt x="389" y="0"/>
                  </a:moveTo>
                  <a:lnTo>
                    <a:pt x="195" y="195"/>
                  </a:lnTo>
                  <a:lnTo>
                    <a:pt x="1" y="292"/>
                  </a:lnTo>
                  <a:lnTo>
                    <a:pt x="1" y="583"/>
                  </a:lnTo>
                  <a:lnTo>
                    <a:pt x="1" y="777"/>
                  </a:lnTo>
                  <a:lnTo>
                    <a:pt x="98" y="971"/>
                  </a:lnTo>
                  <a:lnTo>
                    <a:pt x="292" y="1166"/>
                  </a:lnTo>
                  <a:lnTo>
                    <a:pt x="584" y="1263"/>
                  </a:lnTo>
                  <a:lnTo>
                    <a:pt x="292" y="1263"/>
                  </a:lnTo>
                  <a:lnTo>
                    <a:pt x="98" y="1360"/>
                  </a:lnTo>
                  <a:lnTo>
                    <a:pt x="1" y="1554"/>
                  </a:lnTo>
                  <a:lnTo>
                    <a:pt x="1" y="1845"/>
                  </a:lnTo>
                  <a:lnTo>
                    <a:pt x="1" y="2039"/>
                  </a:lnTo>
                  <a:lnTo>
                    <a:pt x="98" y="2234"/>
                  </a:lnTo>
                  <a:lnTo>
                    <a:pt x="292" y="2428"/>
                  </a:lnTo>
                  <a:lnTo>
                    <a:pt x="584" y="2428"/>
                  </a:lnTo>
                  <a:lnTo>
                    <a:pt x="292" y="2525"/>
                  </a:lnTo>
                  <a:lnTo>
                    <a:pt x="98" y="2622"/>
                  </a:lnTo>
                  <a:lnTo>
                    <a:pt x="1" y="2816"/>
                  </a:lnTo>
                  <a:lnTo>
                    <a:pt x="1" y="3107"/>
                  </a:lnTo>
                  <a:lnTo>
                    <a:pt x="1" y="3302"/>
                  </a:lnTo>
                  <a:lnTo>
                    <a:pt x="195" y="3496"/>
                  </a:lnTo>
                  <a:lnTo>
                    <a:pt x="389" y="3593"/>
                  </a:lnTo>
                  <a:lnTo>
                    <a:pt x="584" y="3690"/>
                  </a:lnTo>
                  <a:lnTo>
                    <a:pt x="3108" y="3690"/>
                  </a:lnTo>
                  <a:lnTo>
                    <a:pt x="3399" y="3593"/>
                  </a:lnTo>
                  <a:lnTo>
                    <a:pt x="3593" y="3496"/>
                  </a:lnTo>
                  <a:lnTo>
                    <a:pt x="3691" y="3302"/>
                  </a:lnTo>
                  <a:lnTo>
                    <a:pt x="3788" y="3107"/>
                  </a:lnTo>
                  <a:lnTo>
                    <a:pt x="3691" y="2816"/>
                  </a:lnTo>
                  <a:lnTo>
                    <a:pt x="3593" y="2622"/>
                  </a:lnTo>
                  <a:lnTo>
                    <a:pt x="3399" y="2525"/>
                  </a:lnTo>
                  <a:lnTo>
                    <a:pt x="3205" y="2428"/>
                  </a:lnTo>
                  <a:lnTo>
                    <a:pt x="3399" y="2428"/>
                  </a:lnTo>
                  <a:lnTo>
                    <a:pt x="3593" y="2234"/>
                  </a:lnTo>
                  <a:lnTo>
                    <a:pt x="3691" y="2039"/>
                  </a:lnTo>
                  <a:lnTo>
                    <a:pt x="3788" y="1845"/>
                  </a:lnTo>
                  <a:lnTo>
                    <a:pt x="3691" y="1554"/>
                  </a:lnTo>
                  <a:lnTo>
                    <a:pt x="3593" y="1360"/>
                  </a:lnTo>
                  <a:lnTo>
                    <a:pt x="3399" y="1263"/>
                  </a:lnTo>
                  <a:lnTo>
                    <a:pt x="3205" y="1263"/>
                  </a:lnTo>
                  <a:lnTo>
                    <a:pt x="3399" y="1166"/>
                  </a:lnTo>
                  <a:lnTo>
                    <a:pt x="3593" y="971"/>
                  </a:lnTo>
                  <a:lnTo>
                    <a:pt x="3691" y="777"/>
                  </a:lnTo>
                  <a:lnTo>
                    <a:pt x="3788" y="583"/>
                  </a:lnTo>
                  <a:lnTo>
                    <a:pt x="3691" y="292"/>
                  </a:lnTo>
                  <a:lnTo>
                    <a:pt x="3593" y="195"/>
                  </a:lnTo>
                  <a:lnTo>
                    <a:pt x="33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54"/>
            <p:cNvSpPr/>
            <p:nvPr/>
          </p:nvSpPr>
          <p:spPr>
            <a:xfrm>
              <a:off x="7277355" y="4273745"/>
              <a:ext cx="104740" cy="65459"/>
            </a:xfrm>
            <a:custGeom>
              <a:avLst/>
              <a:gdLst/>
              <a:ahLst/>
              <a:cxnLst/>
              <a:rect l="l" t="t" r="r" b="b"/>
              <a:pathLst>
                <a:path w="3885" h="2428" extrusionOk="0">
                  <a:moveTo>
                    <a:pt x="389" y="1"/>
                  </a:moveTo>
                  <a:lnTo>
                    <a:pt x="195" y="98"/>
                  </a:lnTo>
                  <a:lnTo>
                    <a:pt x="98" y="292"/>
                  </a:lnTo>
                  <a:lnTo>
                    <a:pt x="0" y="486"/>
                  </a:lnTo>
                  <a:lnTo>
                    <a:pt x="98" y="777"/>
                  </a:lnTo>
                  <a:lnTo>
                    <a:pt x="195" y="972"/>
                  </a:lnTo>
                  <a:lnTo>
                    <a:pt x="389" y="1166"/>
                  </a:lnTo>
                  <a:lnTo>
                    <a:pt x="680" y="1166"/>
                  </a:lnTo>
                  <a:lnTo>
                    <a:pt x="389" y="1263"/>
                  </a:lnTo>
                  <a:lnTo>
                    <a:pt x="195" y="1360"/>
                  </a:lnTo>
                  <a:lnTo>
                    <a:pt x="98" y="1554"/>
                  </a:lnTo>
                  <a:lnTo>
                    <a:pt x="0" y="1845"/>
                  </a:lnTo>
                  <a:lnTo>
                    <a:pt x="98" y="2040"/>
                  </a:lnTo>
                  <a:lnTo>
                    <a:pt x="195" y="2234"/>
                  </a:lnTo>
                  <a:lnTo>
                    <a:pt x="389" y="2331"/>
                  </a:lnTo>
                  <a:lnTo>
                    <a:pt x="680" y="2428"/>
                  </a:lnTo>
                  <a:lnTo>
                    <a:pt x="3205" y="2428"/>
                  </a:lnTo>
                  <a:lnTo>
                    <a:pt x="3496" y="2331"/>
                  </a:lnTo>
                  <a:lnTo>
                    <a:pt x="3690" y="2234"/>
                  </a:lnTo>
                  <a:lnTo>
                    <a:pt x="3787" y="2040"/>
                  </a:lnTo>
                  <a:lnTo>
                    <a:pt x="3884" y="1845"/>
                  </a:lnTo>
                  <a:lnTo>
                    <a:pt x="3787" y="1554"/>
                  </a:lnTo>
                  <a:lnTo>
                    <a:pt x="3690" y="1360"/>
                  </a:lnTo>
                  <a:lnTo>
                    <a:pt x="3496" y="1263"/>
                  </a:lnTo>
                  <a:lnTo>
                    <a:pt x="3205" y="1166"/>
                  </a:lnTo>
                  <a:lnTo>
                    <a:pt x="3496" y="1166"/>
                  </a:lnTo>
                  <a:lnTo>
                    <a:pt x="3690" y="972"/>
                  </a:lnTo>
                  <a:lnTo>
                    <a:pt x="3787" y="777"/>
                  </a:lnTo>
                  <a:lnTo>
                    <a:pt x="3884" y="486"/>
                  </a:lnTo>
                  <a:lnTo>
                    <a:pt x="3787" y="292"/>
                  </a:lnTo>
                  <a:lnTo>
                    <a:pt x="3690" y="98"/>
                  </a:lnTo>
                  <a:lnTo>
                    <a:pt x="349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54"/>
            <p:cNvSpPr/>
            <p:nvPr/>
          </p:nvSpPr>
          <p:spPr>
            <a:xfrm>
              <a:off x="7277355" y="4273745"/>
              <a:ext cx="49768" cy="65459"/>
            </a:xfrm>
            <a:custGeom>
              <a:avLst/>
              <a:gdLst/>
              <a:ahLst/>
              <a:cxnLst/>
              <a:rect l="l" t="t" r="r" b="b"/>
              <a:pathLst>
                <a:path w="1846" h="2428" extrusionOk="0">
                  <a:moveTo>
                    <a:pt x="389" y="1"/>
                  </a:moveTo>
                  <a:lnTo>
                    <a:pt x="195" y="98"/>
                  </a:lnTo>
                  <a:lnTo>
                    <a:pt x="98" y="292"/>
                  </a:lnTo>
                  <a:lnTo>
                    <a:pt x="0" y="486"/>
                  </a:lnTo>
                  <a:lnTo>
                    <a:pt x="98" y="777"/>
                  </a:lnTo>
                  <a:lnTo>
                    <a:pt x="195" y="972"/>
                  </a:lnTo>
                  <a:lnTo>
                    <a:pt x="389" y="1166"/>
                  </a:lnTo>
                  <a:lnTo>
                    <a:pt x="680" y="1166"/>
                  </a:lnTo>
                  <a:lnTo>
                    <a:pt x="389" y="1263"/>
                  </a:lnTo>
                  <a:lnTo>
                    <a:pt x="195" y="1360"/>
                  </a:lnTo>
                  <a:lnTo>
                    <a:pt x="98" y="1554"/>
                  </a:lnTo>
                  <a:lnTo>
                    <a:pt x="0" y="1748"/>
                  </a:lnTo>
                  <a:lnTo>
                    <a:pt x="98" y="2040"/>
                  </a:lnTo>
                  <a:lnTo>
                    <a:pt x="195" y="2234"/>
                  </a:lnTo>
                  <a:lnTo>
                    <a:pt x="389" y="2331"/>
                  </a:lnTo>
                  <a:lnTo>
                    <a:pt x="680" y="2428"/>
                  </a:lnTo>
                  <a:lnTo>
                    <a:pt x="1845" y="2428"/>
                  </a:lnTo>
                  <a:lnTo>
                    <a:pt x="1651" y="2331"/>
                  </a:lnTo>
                  <a:lnTo>
                    <a:pt x="1457" y="2234"/>
                  </a:lnTo>
                  <a:lnTo>
                    <a:pt x="1360" y="2040"/>
                  </a:lnTo>
                  <a:lnTo>
                    <a:pt x="1263" y="1748"/>
                  </a:lnTo>
                  <a:lnTo>
                    <a:pt x="1360" y="1554"/>
                  </a:lnTo>
                  <a:lnTo>
                    <a:pt x="1457" y="1360"/>
                  </a:lnTo>
                  <a:lnTo>
                    <a:pt x="1651" y="1263"/>
                  </a:lnTo>
                  <a:lnTo>
                    <a:pt x="1845" y="1166"/>
                  </a:lnTo>
                  <a:lnTo>
                    <a:pt x="1651" y="1166"/>
                  </a:lnTo>
                  <a:lnTo>
                    <a:pt x="1457" y="972"/>
                  </a:lnTo>
                  <a:lnTo>
                    <a:pt x="1360" y="777"/>
                  </a:lnTo>
                  <a:lnTo>
                    <a:pt x="1263" y="583"/>
                  </a:lnTo>
                  <a:lnTo>
                    <a:pt x="1360" y="292"/>
                  </a:lnTo>
                  <a:lnTo>
                    <a:pt x="1457" y="98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61" name="Google Shape;2361;p54"/>
          <p:cNvGrpSpPr/>
          <p:nvPr/>
        </p:nvGrpSpPr>
        <p:grpSpPr>
          <a:xfrm>
            <a:off x="5030332" y="3149901"/>
            <a:ext cx="598743" cy="598699"/>
            <a:chOff x="5602034" y="3964864"/>
            <a:chExt cx="371751" cy="371724"/>
          </a:xfrm>
        </p:grpSpPr>
        <p:sp>
          <p:nvSpPr>
            <p:cNvPr id="2362" name="Google Shape;2362;p54"/>
            <p:cNvSpPr/>
            <p:nvPr/>
          </p:nvSpPr>
          <p:spPr>
            <a:xfrm>
              <a:off x="5722464" y="4030296"/>
              <a:ext cx="222528" cy="151866"/>
            </a:xfrm>
            <a:custGeom>
              <a:avLst/>
              <a:gdLst/>
              <a:ahLst/>
              <a:cxnLst/>
              <a:rect l="l" t="t" r="r" b="b"/>
              <a:pathLst>
                <a:path w="8254" h="5633" extrusionOk="0">
                  <a:moveTo>
                    <a:pt x="7671" y="1"/>
                  </a:moveTo>
                  <a:lnTo>
                    <a:pt x="7574" y="98"/>
                  </a:lnTo>
                  <a:lnTo>
                    <a:pt x="7476" y="195"/>
                  </a:lnTo>
                  <a:lnTo>
                    <a:pt x="5049" y="4079"/>
                  </a:lnTo>
                  <a:lnTo>
                    <a:pt x="2525" y="1457"/>
                  </a:lnTo>
                  <a:lnTo>
                    <a:pt x="2428" y="1360"/>
                  </a:lnTo>
                  <a:lnTo>
                    <a:pt x="2233" y="1263"/>
                  </a:lnTo>
                  <a:lnTo>
                    <a:pt x="2039" y="1360"/>
                  </a:lnTo>
                  <a:lnTo>
                    <a:pt x="1845" y="1554"/>
                  </a:lnTo>
                  <a:lnTo>
                    <a:pt x="0" y="4953"/>
                  </a:lnTo>
                  <a:lnTo>
                    <a:pt x="0" y="5147"/>
                  </a:lnTo>
                  <a:lnTo>
                    <a:pt x="0" y="5341"/>
                  </a:lnTo>
                  <a:lnTo>
                    <a:pt x="97" y="5438"/>
                  </a:lnTo>
                  <a:lnTo>
                    <a:pt x="194" y="5535"/>
                  </a:lnTo>
                  <a:lnTo>
                    <a:pt x="389" y="5632"/>
                  </a:lnTo>
                  <a:lnTo>
                    <a:pt x="583" y="5535"/>
                  </a:lnTo>
                  <a:lnTo>
                    <a:pt x="777" y="5341"/>
                  </a:lnTo>
                  <a:lnTo>
                    <a:pt x="2330" y="2428"/>
                  </a:lnTo>
                  <a:lnTo>
                    <a:pt x="4758" y="5050"/>
                  </a:lnTo>
                  <a:lnTo>
                    <a:pt x="4952" y="5147"/>
                  </a:lnTo>
                  <a:lnTo>
                    <a:pt x="5146" y="5244"/>
                  </a:lnTo>
                  <a:lnTo>
                    <a:pt x="5340" y="5147"/>
                  </a:lnTo>
                  <a:lnTo>
                    <a:pt x="5437" y="5050"/>
                  </a:lnTo>
                  <a:lnTo>
                    <a:pt x="8156" y="681"/>
                  </a:lnTo>
                  <a:lnTo>
                    <a:pt x="8253" y="486"/>
                  </a:lnTo>
                  <a:lnTo>
                    <a:pt x="8253" y="292"/>
                  </a:lnTo>
                  <a:lnTo>
                    <a:pt x="8156" y="195"/>
                  </a:lnTo>
                  <a:lnTo>
                    <a:pt x="8059" y="98"/>
                  </a:lnTo>
                  <a:lnTo>
                    <a:pt x="786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54"/>
            <p:cNvSpPr/>
            <p:nvPr/>
          </p:nvSpPr>
          <p:spPr>
            <a:xfrm>
              <a:off x="5602034" y="3964864"/>
              <a:ext cx="371751" cy="371724"/>
            </a:xfrm>
            <a:custGeom>
              <a:avLst/>
              <a:gdLst/>
              <a:ahLst/>
              <a:cxnLst/>
              <a:rect l="l" t="t" r="r" b="b"/>
              <a:pathLst>
                <a:path w="13789" h="13788" extrusionOk="0">
                  <a:moveTo>
                    <a:pt x="1360" y="1"/>
                  </a:moveTo>
                  <a:lnTo>
                    <a:pt x="1069" y="98"/>
                  </a:lnTo>
                  <a:lnTo>
                    <a:pt x="778" y="292"/>
                  </a:lnTo>
                  <a:lnTo>
                    <a:pt x="1" y="1651"/>
                  </a:lnTo>
                  <a:lnTo>
                    <a:pt x="1" y="1942"/>
                  </a:lnTo>
                  <a:lnTo>
                    <a:pt x="1" y="2234"/>
                  </a:lnTo>
                  <a:lnTo>
                    <a:pt x="292" y="2428"/>
                  </a:lnTo>
                  <a:lnTo>
                    <a:pt x="583" y="2525"/>
                  </a:lnTo>
                  <a:lnTo>
                    <a:pt x="680" y="2525"/>
                  </a:lnTo>
                  <a:lnTo>
                    <a:pt x="680" y="11749"/>
                  </a:lnTo>
                  <a:lnTo>
                    <a:pt x="389" y="11846"/>
                  </a:lnTo>
                  <a:lnTo>
                    <a:pt x="195" y="11943"/>
                  </a:lnTo>
                  <a:lnTo>
                    <a:pt x="1" y="12137"/>
                  </a:lnTo>
                  <a:lnTo>
                    <a:pt x="1" y="12429"/>
                  </a:lnTo>
                  <a:lnTo>
                    <a:pt x="1" y="12720"/>
                  </a:lnTo>
                  <a:lnTo>
                    <a:pt x="195" y="12914"/>
                  </a:lnTo>
                  <a:lnTo>
                    <a:pt x="389" y="13108"/>
                  </a:lnTo>
                  <a:lnTo>
                    <a:pt x="680" y="13108"/>
                  </a:lnTo>
                  <a:lnTo>
                    <a:pt x="680" y="13400"/>
                  </a:lnTo>
                  <a:lnTo>
                    <a:pt x="875" y="13594"/>
                  </a:lnTo>
                  <a:lnTo>
                    <a:pt x="1069" y="13788"/>
                  </a:lnTo>
                  <a:lnTo>
                    <a:pt x="1651" y="13788"/>
                  </a:lnTo>
                  <a:lnTo>
                    <a:pt x="1846" y="13594"/>
                  </a:lnTo>
                  <a:lnTo>
                    <a:pt x="1943" y="13400"/>
                  </a:lnTo>
                  <a:lnTo>
                    <a:pt x="2040" y="13108"/>
                  </a:lnTo>
                  <a:lnTo>
                    <a:pt x="11264" y="13108"/>
                  </a:lnTo>
                  <a:lnTo>
                    <a:pt x="11264" y="13205"/>
                  </a:lnTo>
                  <a:lnTo>
                    <a:pt x="11361" y="13497"/>
                  </a:lnTo>
                  <a:lnTo>
                    <a:pt x="11555" y="13788"/>
                  </a:lnTo>
                  <a:lnTo>
                    <a:pt x="12235" y="13788"/>
                  </a:lnTo>
                  <a:lnTo>
                    <a:pt x="13497" y="13011"/>
                  </a:lnTo>
                  <a:lnTo>
                    <a:pt x="13691" y="12720"/>
                  </a:lnTo>
                  <a:lnTo>
                    <a:pt x="13788" y="12429"/>
                  </a:lnTo>
                  <a:lnTo>
                    <a:pt x="13691" y="12137"/>
                  </a:lnTo>
                  <a:lnTo>
                    <a:pt x="13497" y="11943"/>
                  </a:lnTo>
                  <a:lnTo>
                    <a:pt x="12235" y="11166"/>
                  </a:lnTo>
                  <a:lnTo>
                    <a:pt x="11846" y="11069"/>
                  </a:lnTo>
                  <a:lnTo>
                    <a:pt x="11555" y="11166"/>
                  </a:lnTo>
                  <a:lnTo>
                    <a:pt x="11361" y="11361"/>
                  </a:lnTo>
                  <a:lnTo>
                    <a:pt x="11264" y="11652"/>
                  </a:lnTo>
                  <a:lnTo>
                    <a:pt x="11264" y="11749"/>
                  </a:lnTo>
                  <a:lnTo>
                    <a:pt x="10487" y="11749"/>
                  </a:lnTo>
                  <a:lnTo>
                    <a:pt x="10487" y="11069"/>
                  </a:lnTo>
                  <a:lnTo>
                    <a:pt x="10390" y="10972"/>
                  </a:lnTo>
                  <a:lnTo>
                    <a:pt x="10293" y="10778"/>
                  </a:lnTo>
                  <a:lnTo>
                    <a:pt x="10196" y="10681"/>
                  </a:lnTo>
                  <a:lnTo>
                    <a:pt x="9807" y="10681"/>
                  </a:lnTo>
                  <a:lnTo>
                    <a:pt x="9710" y="10778"/>
                  </a:lnTo>
                  <a:lnTo>
                    <a:pt x="9613" y="10972"/>
                  </a:lnTo>
                  <a:lnTo>
                    <a:pt x="9613" y="11166"/>
                  </a:lnTo>
                  <a:lnTo>
                    <a:pt x="9613" y="11749"/>
                  </a:lnTo>
                  <a:lnTo>
                    <a:pt x="8545" y="11749"/>
                  </a:lnTo>
                  <a:lnTo>
                    <a:pt x="8545" y="11069"/>
                  </a:lnTo>
                  <a:lnTo>
                    <a:pt x="8448" y="10972"/>
                  </a:lnTo>
                  <a:lnTo>
                    <a:pt x="8351" y="10778"/>
                  </a:lnTo>
                  <a:lnTo>
                    <a:pt x="8254" y="10681"/>
                  </a:lnTo>
                  <a:lnTo>
                    <a:pt x="7865" y="10681"/>
                  </a:lnTo>
                  <a:lnTo>
                    <a:pt x="7768" y="10778"/>
                  </a:lnTo>
                  <a:lnTo>
                    <a:pt x="7671" y="10972"/>
                  </a:lnTo>
                  <a:lnTo>
                    <a:pt x="7671" y="11166"/>
                  </a:lnTo>
                  <a:lnTo>
                    <a:pt x="7671" y="11749"/>
                  </a:lnTo>
                  <a:lnTo>
                    <a:pt x="6506" y="11749"/>
                  </a:lnTo>
                  <a:lnTo>
                    <a:pt x="6506" y="11166"/>
                  </a:lnTo>
                  <a:lnTo>
                    <a:pt x="6506" y="10972"/>
                  </a:lnTo>
                  <a:lnTo>
                    <a:pt x="6409" y="10778"/>
                  </a:lnTo>
                  <a:lnTo>
                    <a:pt x="6312" y="10681"/>
                  </a:lnTo>
                  <a:lnTo>
                    <a:pt x="5924" y="10681"/>
                  </a:lnTo>
                  <a:lnTo>
                    <a:pt x="5827" y="10778"/>
                  </a:lnTo>
                  <a:lnTo>
                    <a:pt x="5729" y="10972"/>
                  </a:lnTo>
                  <a:lnTo>
                    <a:pt x="5729" y="11069"/>
                  </a:lnTo>
                  <a:lnTo>
                    <a:pt x="5729" y="11749"/>
                  </a:lnTo>
                  <a:lnTo>
                    <a:pt x="4564" y="11749"/>
                  </a:lnTo>
                  <a:lnTo>
                    <a:pt x="4564" y="11166"/>
                  </a:lnTo>
                  <a:lnTo>
                    <a:pt x="4564" y="10972"/>
                  </a:lnTo>
                  <a:lnTo>
                    <a:pt x="4467" y="10778"/>
                  </a:lnTo>
                  <a:lnTo>
                    <a:pt x="4370" y="10681"/>
                  </a:lnTo>
                  <a:lnTo>
                    <a:pt x="3982" y="10681"/>
                  </a:lnTo>
                  <a:lnTo>
                    <a:pt x="3885" y="10778"/>
                  </a:lnTo>
                  <a:lnTo>
                    <a:pt x="3788" y="10972"/>
                  </a:lnTo>
                  <a:lnTo>
                    <a:pt x="3788" y="11069"/>
                  </a:lnTo>
                  <a:lnTo>
                    <a:pt x="3788" y="11749"/>
                  </a:lnTo>
                  <a:lnTo>
                    <a:pt x="2040" y="11749"/>
                  </a:lnTo>
                  <a:lnTo>
                    <a:pt x="2040" y="10098"/>
                  </a:lnTo>
                  <a:lnTo>
                    <a:pt x="2622" y="10098"/>
                  </a:lnTo>
                  <a:lnTo>
                    <a:pt x="2817" y="10001"/>
                  </a:lnTo>
                  <a:lnTo>
                    <a:pt x="3011" y="9904"/>
                  </a:lnTo>
                  <a:lnTo>
                    <a:pt x="3108" y="9807"/>
                  </a:lnTo>
                  <a:lnTo>
                    <a:pt x="3108" y="9613"/>
                  </a:lnTo>
                  <a:lnTo>
                    <a:pt x="3108" y="9516"/>
                  </a:lnTo>
                  <a:lnTo>
                    <a:pt x="3011" y="9322"/>
                  </a:lnTo>
                  <a:lnTo>
                    <a:pt x="2817" y="9224"/>
                  </a:lnTo>
                  <a:lnTo>
                    <a:pt x="2040" y="9224"/>
                  </a:lnTo>
                  <a:lnTo>
                    <a:pt x="2040" y="8059"/>
                  </a:lnTo>
                  <a:lnTo>
                    <a:pt x="2817" y="8059"/>
                  </a:lnTo>
                  <a:lnTo>
                    <a:pt x="3011" y="7962"/>
                  </a:lnTo>
                  <a:lnTo>
                    <a:pt x="3108" y="7865"/>
                  </a:lnTo>
                  <a:lnTo>
                    <a:pt x="3108" y="7671"/>
                  </a:lnTo>
                  <a:lnTo>
                    <a:pt x="3108" y="7477"/>
                  </a:lnTo>
                  <a:lnTo>
                    <a:pt x="3011" y="7380"/>
                  </a:lnTo>
                  <a:lnTo>
                    <a:pt x="2817" y="7283"/>
                  </a:lnTo>
                  <a:lnTo>
                    <a:pt x="2719" y="7186"/>
                  </a:lnTo>
                  <a:lnTo>
                    <a:pt x="2040" y="7186"/>
                  </a:lnTo>
                  <a:lnTo>
                    <a:pt x="2040" y="6117"/>
                  </a:lnTo>
                  <a:lnTo>
                    <a:pt x="2817" y="6117"/>
                  </a:lnTo>
                  <a:lnTo>
                    <a:pt x="3011" y="6020"/>
                  </a:lnTo>
                  <a:lnTo>
                    <a:pt x="3108" y="5923"/>
                  </a:lnTo>
                  <a:lnTo>
                    <a:pt x="3108" y="5729"/>
                  </a:lnTo>
                  <a:lnTo>
                    <a:pt x="3108" y="5535"/>
                  </a:lnTo>
                  <a:lnTo>
                    <a:pt x="3011" y="5438"/>
                  </a:lnTo>
                  <a:lnTo>
                    <a:pt x="2817" y="5341"/>
                  </a:lnTo>
                  <a:lnTo>
                    <a:pt x="2719" y="5244"/>
                  </a:lnTo>
                  <a:lnTo>
                    <a:pt x="2040" y="5244"/>
                  </a:lnTo>
                  <a:lnTo>
                    <a:pt x="2040" y="4176"/>
                  </a:lnTo>
                  <a:lnTo>
                    <a:pt x="2817" y="4176"/>
                  </a:lnTo>
                  <a:lnTo>
                    <a:pt x="3011" y="4079"/>
                  </a:lnTo>
                  <a:lnTo>
                    <a:pt x="3108" y="3981"/>
                  </a:lnTo>
                  <a:lnTo>
                    <a:pt x="3108" y="3787"/>
                  </a:lnTo>
                  <a:lnTo>
                    <a:pt x="3108" y="3593"/>
                  </a:lnTo>
                  <a:lnTo>
                    <a:pt x="3011" y="3496"/>
                  </a:lnTo>
                  <a:lnTo>
                    <a:pt x="2817" y="3399"/>
                  </a:lnTo>
                  <a:lnTo>
                    <a:pt x="2719" y="3302"/>
                  </a:lnTo>
                  <a:lnTo>
                    <a:pt x="2040" y="3302"/>
                  </a:lnTo>
                  <a:lnTo>
                    <a:pt x="2040" y="2525"/>
                  </a:lnTo>
                  <a:lnTo>
                    <a:pt x="2137" y="2525"/>
                  </a:lnTo>
                  <a:lnTo>
                    <a:pt x="2428" y="2428"/>
                  </a:lnTo>
                  <a:lnTo>
                    <a:pt x="2622" y="2234"/>
                  </a:lnTo>
                  <a:lnTo>
                    <a:pt x="2719" y="1942"/>
                  </a:lnTo>
                  <a:lnTo>
                    <a:pt x="2622" y="1651"/>
                  </a:lnTo>
                  <a:lnTo>
                    <a:pt x="1846" y="292"/>
                  </a:lnTo>
                  <a:lnTo>
                    <a:pt x="1651" y="98"/>
                  </a:lnTo>
                  <a:lnTo>
                    <a:pt x="136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54"/>
            <p:cNvSpPr/>
            <p:nvPr/>
          </p:nvSpPr>
          <p:spPr>
            <a:xfrm>
              <a:off x="5706746" y="4142854"/>
              <a:ext cx="54998" cy="54998"/>
            </a:xfrm>
            <a:custGeom>
              <a:avLst/>
              <a:gdLst/>
              <a:ahLst/>
              <a:cxnLst/>
              <a:rect l="l" t="t" r="r" b="b"/>
              <a:pathLst>
                <a:path w="2040" h="2040" extrusionOk="0">
                  <a:moveTo>
                    <a:pt x="972" y="1"/>
                  </a:moveTo>
                  <a:lnTo>
                    <a:pt x="583" y="98"/>
                  </a:lnTo>
                  <a:lnTo>
                    <a:pt x="292" y="292"/>
                  </a:lnTo>
                  <a:lnTo>
                    <a:pt x="98" y="584"/>
                  </a:lnTo>
                  <a:lnTo>
                    <a:pt x="1" y="972"/>
                  </a:lnTo>
                  <a:lnTo>
                    <a:pt x="98" y="1360"/>
                  </a:lnTo>
                  <a:lnTo>
                    <a:pt x="292" y="1749"/>
                  </a:lnTo>
                  <a:lnTo>
                    <a:pt x="583" y="1943"/>
                  </a:lnTo>
                  <a:lnTo>
                    <a:pt x="972" y="2040"/>
                  </a:lnTo>
                  <a:lnTo>
                    <a:pt x="1360" y="1943"/>
                  </a:lnTo>
                  <a:lnTo>
                    <a:pt x="1748" y="1749"/>
                  </a:lnTo>
                  <a:lnTo>
                    <a:pt x="1943" y="1360"/>
                  </a:lnTo>
                  <a:lnTo>
                    <a:pt x="2040" y="972"/>
                  </a:lnTo>
                  <a:lnTo>
                    <a:pt x="1943" y="584"/>
                  </a:lnTo>
                  <a:lnTo>
                    <a:pt x="1748" y="292"/>
                  </a:lnTo>
                  <a:lnTo>
                    <a:pt x="1360" y="98"/>
                  </a:lnTo>
                  <a:lnTo>
                    <a:pt x="9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54"/>
            <p:cNvSpPr/>
            <p:nvPr/>
          </p:nvSpPr>
          <p:spPr>
            <a:xfrm>
              <a:off x="5756488" y="4048629"/>
              <a:ext cx="54998" cy="54998"/>
            </a:xfrm>
            <a:custGeom>
              <a:avLst/>
              <a:gdLst/>
              <a:ahLst/>
              <a:cxnLst/>
              <a:rect l="l" t="t" r="r" b="b"/>
              <a:pathLst>
                <a:path w="2040" h="2040" extrusionOk="0">
                  <a:moveTo>
                    <a:pt x="971" y="1"/>
                  </a:moveTo>
                  <a:lnTo>
                    <a:pt x="583" y="98"/>
                  </a:lnTo>
                  <a:lnTo>
                    <a:pt x="292" y="292"/>
                  </a:lnTo>
                  <a:lnTo>
                    <a:pt x="0" y="680"/>
                  </a:lnTo>
                  <a:lnTo>
                    <a:pt x="0" y="1069"/>
                  </a:lnTo>
                  <a:lnTo>
                    <a:pt x="0" y="1457"/>
                  </a:lnTo>
                  <a:lnTo>
                    <a:pt x="292" y="1748"/>
                  </a:lnTo>
                  <a:lnTo>
                    <a:pt x="583" y="1942"/>
                  </a:lnTo>
                  <a:lnTo>
                    <a:pt x="971" y="2040"/>
                  </a:lnTo>
                  <a:lnTo>
                    <a:pt x="1360" y="1942"/>
                  </a:lnTo>
                  <a:lnTo>
                    <a:pt x="1748" y="1748"/>
                  </a:lnTo>
                  <a:lnTo>
                    <a:pt x="1942" y="1457"/>
                  </a:lnTo>
                  <a:lnTo>
                    <a:pt x="2039" y="1069"/>
                  </a:lnTo>
                  <a:lnTo>
                    <a:pt x="1942" y="680"/>
                  </a:lnTo>
                  <a:lnTo>
                    <a:pt x="1748" y="292"/>
                  </a:lnTo>
                  <a:lnTo>
                    <a:pt x="1360" y="98"/>
                  </a:lnTo>
                  <a:lnTo>
                    <a:pt x="9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54"/>
            <p:cNvSpPr/>
            <p:nvPr/>
          </p:nvSpPr>
          <p:spPr>
            <a:xfrm>
              <a:off x="5832407" y="4132394"/>
              <a:ext cx="54998" cy="54998"/>
            </a:xfrm>
            <a:custGeom>
              <a:avLst/>
              <a:gdLst/>
              <a:ahLst/>
              <a:cxnLst/>
              <a:rect l="l" t="t" r="r" b="b"/>
              <a:pathLst>
                <a:path w="2040" h="2040" extrusionOk="0">
                  <a:moveTo>
                    <a:pt x="971" y="1"/>
                  </a:moveTo>
                  <a:lnTo>
                    <a:pt x="583" y="98"/>
                  </a:lnTo>
                  <a:lnTo>
                    <a:pt x="291" y="292"/>
                  </a:lnTo>
                  <a:lnTo>
                    <a:pt x="97" y="583"/>
                  </a:lnTo>
                  <a:lnTo>
                    <a:pt x="0" y="972"/>
                  </a:lnTo>
                  <a:lnTo>
                    <a:pt x="97" y="1360"/>
                  </a:lnTo>
                  <a:lnTo>
                    <a:pt x="291" y="1748"/>
                  </a:lnTo>
                  <a:lnTo>
                    <a:pt x="583" y="1942"/>
                  </a:lnTo>
                  <a:lnTo>
                    <a:pt x="971" y="2040"/>
                  </a:lnTo>
                  <a:lnTo>
                    <a:pt x="1359" y="1942"/>
                  </a:lnTo>
                  <a:lnTo>
                    <a:pt x="1748" y="1748"/>
                  </a:lnTo>
                  <a:lnTo>
                    <a:pt x="1942" y="1360"/>
                  </a:lnTo>
                  <a:lnTo>
                    <a:pt x="2039" y="972"/>
                  </a:lnTo>
                  <a:lnTo>
                    <a:pt x="1942" y="583"/>
                  </a:lnTo>
                  <a:lnTo>
                    <a:pt x="1748" y="292"/>
                  </a:lnTo>
                  <a:lnTo>
                    <a:pt x="1359" y="98"/>
                  </a:lnTo>
                  <a:lnTo>
                    <a:pt x="9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54"/>
            <p:cNvSpPr/>
            <p:nvPr/>
          </p:nvSpPr>
          <p:spPr>
            <a:xfrm>
              <a:off x="5905684" y="4014606"/>
              <a:ext cx="54998" cy="54998"/>
            </a:xfrm>
            <a:custGeom>
              <a:avLst/>
              <a:gdLst/>
              <a:ahLst/>
              <a:cxnLst/>
              <a:rect l="l" t="t" r="r" b="b"/>
              <a:pathLst>
                <a:path w="2040" h="2040" extrusionOk="0">
                  <a:moveTo>
                    <a:pt x="972" y="0"/>
                  </a:moveTo>
                  <a:lnTo>
                    <a:pt x="583" y="97"/>
                  </a:lnTo>
                  <a:lnTo>
                    <a:pt x="292" y="292"/>
                  </a:lnTo>
                  <a:lnTo>
                    <a:pt x="98" y="583"/>
                  </a:lnTo>
                  <a:lnTo>
                    <a:pt x="1" y="971"/>
                  </a:lnTo>
                  <a:lnTo>
                    <a:pt x="98" y="1360"/>
                  </a:lnTo>
                  <a:lnTo>
                    <a:pt x="292" y="1748"/>
                  </a:lnTo>
                  <a:lnTo>
                    <a:pt x="583" y="1942"/>
                  </a:lnTo>
                  <a:lnTo>
                    <a:pt x="972" y="2039"/>
                  </a:lnTo>
                  <a:lnTo>
                    <a:pt x="1360" y="1942"/>
                  </a:lnTo>
                  <a:lnTo>
                    <a:pt x="1749" y="1748"/>
                  </a:lnTo>
                  <a:lnTo>
                    <a:pt x="1943" y="1360"/>
                  </a:lnTo>
                  <a:lnTo>
                    <a:pt x="2040" y="971"/>
                  </a:lnTo>
                  <a:lnTo>
                    <a:pt x="1943" y="583"/>
                  </a:lnTo>
                  <a:lnTo>
                    <a:pt x="1749" y="292"/>
                  </a:lnTo>
                  <a:lnTo>
                    <a:pt x="1360" y="97"/>
                  </a:lnTo>
                  <a:lnTo>
                    <a:pt x="9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54"/>
            <p:cNvSpPr/>
            <p:nvPr/>
          </p:nvSpPr>
          <p:spPr>
            <a:xfrm>
              <a:off x="5934478" y="4100986"/>
              <a:ext cx="10514" cy="138763"/>
            </a:xfrm>
            <a:custGeom>
              <a:avLst/>
              <a:gdLst/>
              <a:ahLst/>
              <a:cxnLst/>
              <a:rect l="l" t="t" r="r" b="b"/>
              <a:pathLst>
                <a:path w="390" h="5147" extrusionOk="0">
                  <a:moveTo>
                    <a:pt x="98" y="0"/>
                  </a:moveTo>
                  <a:lnTo>
                    <a:pt x="1" y="98"/>
                  </a:lnTo>
                  <a:lnTo>
                    <a:pt x="1" y="195"/>
                  </a:lnTo>
                  <a:lnTo>
                    <a:pt x="1" y="4952"/>
                  </a:lnTo>
                  <a:lnTo>
                    <a:pt x="1" y="5049"/>
                  </a:lnTo>
                  <a:lnTo>
                    <a:pt x="98" y="5146"/>
                  </a:lnTo>
                  <a:lnTo>
                    <a:pt x="292" y="5146"/>
                  </a:lnTo>
                  <a:lnTo>
                    <a:pt x="389" y="4952"/>
                  </a:lnTo>
                  <a:lnTo>
                    <a:pt x="389" y="195"/>
                  </a:lnTo>
                  <a:lnTo>
                    <a:pt x="292" y="98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54"/>
            <p:cNvSpPr/>
            <p:nvPr/>
          </p:nvSpPr>
          <p:spPr>
            <a:xfrm>
              <a:off x="5861200" y="4200468"/>
              <a:ext cx="10487" cy="39281"/>
            </a:xfrm>
            <a:custGeom>
              <a:avLst/>
              <a:gdLst/>
              <a:ahLst/>
              <a:cxnLst/>
              <a:rect l="l" t="t" r="r" b="b"/>
              <a:pathLst>
                <a:path w="389" h="1457" extrusionOk="0">
                  <a:moveTo>
                    <a:pt x="194" y="0"/>
                  </a:moveTo>
                  <a:lnTo>
                    <a:pt x="97" y="97"/>
                  </a:lnTo>
                  <a:lnTo>
                    <a:pt x="0" y="194"/>
                  </a:lnTo>
                  <a:lnTo>
                    <a:pt x="0" y="1262"/>
                  </a:lnTo>
                  <a:lnTo>
                    <a:pt x="97" y="1359"/>
                  </a:lnTo>
                  <a:lnTo>
                    <a:pt x="194" y="1456"/>
                  </a:lnTo>
                  <a:lnTo>
                    <a:pt x="389" y="1359"/>
                  </a:lnTo>
                  <a:lnTo>
                    <a:pt x="389" y="1262"/>
                  </a:lnTo>
                  <a:lnTo>
                    <a:pt x="389" y="194"/>
                  </a:lnTo>
                  <a:lnTo>
                    <a:pt x="389" y="97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54"/>
            <p:cNvSpPr/>
            <p:nvPr/>
          </p:nvSpPr>
          <p:spPr>
            <a:xfrm>
              <a:off x="5897839" y="4182135"/>
              <a:ext cx="10487" cy="57614"/>
            </a:xfrm>
            <a:custGeom>
              <a:avLst/>
              <a:gdLst/>
              <a:ahLst/>
              <a:cxnLst/>
              <a:rect l="l" t="t" r="r" b="b"/>
              <a:pathLst>
                <a:path w="389" h="2137" extrusionOk="0">
                  <a:moveTo>
                    <a:pt x="195" y="0"/>
                  </a:moveTo>
                  <a:lnTo>
                    <a:pt x="98" y="97"/>
                  </a:lnTo>
                  <a:lnTo>
                    <a:pt x="1" y="195"/>
                  </a:lnTo>
                  <a:lnTo>
                    <a:pt x="1" y="1942"/>
                  </a:lnTo>
                  <a:lnTo>
                    <a:pt x="98" y="2039"/>
                  </a:lnTo>
                  <a:lnTo>
                    <a:pt x="195" y="2136"/>
                  </a:lnTo>
                  <a:lnTo>
                    <a:pt x="292" y="2039"/>
                  </a:lnTo>
                  <a:lnTo>
                    <a:pt x="389" y="1942"/>
                  </a:lnTo>
                  <a:lnTo>
                    <a:pt x="389" y="195"/>
                  </a:lnTo>
                  <a:lnTo>
                    <a:pt x="292" y="97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54"/>
            <p:cNvSpPr/>
            <p:nvPr/>
          </p:nvSpPr>
          <p:spPr>
            <a:xfrm>
              <a:off x="5824535" y="4192596"/>
              <a:ext cx="10514" cy="47153"/>
            </a:xfrm>
            <a:custGeom>
              <a:avLst/>
              <a:gdLst/>
              <a:ahLst/>
              <a:cxnLst/>
              <a:rect l="l" t="t" r="r" b="b"/>
              <a:pathLst>
                <a:path w="390" h="1749" extrusionOk="0">
                  <a:moveTo>
                    <a:pt x="195" y="1"/>
                  </a:moveTo>
                  <a:lnTo>
                    <a:pt x="98" y="98"/>
                  </a:lnTo>
                  <a:lnTo>
                    <a:pt x="1" y="195"/>
                  </a:lnTo>
                  <a:lnTo>
                    <a:pt x="1" y="1554"/>
                  </a:lnTo>
                  <a:lnTo>
                    <a:pt x="98" y="1651"/>
                  </a:lnTo>
                  <a:lnTo>
                    <a:pt x="195" y="1748"/>
                  </a:lnTo>
                  <a:lnTo>
                    <a:pt x="389" y="1651"/>
                  </a:lnTo>
                  <a:lnTo>
                    <a:pt x="389" y="1554"/>
                  </a:lnTo>
                  <a:lnTo>
                    <a:pt x="389" y="195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54"/>
            <p:cNvSpPr/>
            <p:nvPr/>
          </p:nvSpPr>
          <p:spPr>
            <a:xfrm>
              <a:off x="5751257" y="4205698"/>
              <a:ext cx="13103" cy="34050"/>
            </a:xfrm>
            <a:custGeom>
              <a:avLst/>
              <a:gdLst/>
              <a:ahLst/>
              <a:cxnLst/>
              <a:rect l="l" t="t" r="r" b="b"/>
              <a:pathLst>
                <a:path w="486" h="1263" extrusionOk="0">
                  <a:moveTo>
                    <a:pt x="97" y="0"/>
                  </a:moveTo>
                  <a:lnTo>
                    <a:pt x="0" y="194"/>
                  </a:lnTo>
                  <a:lnTo>
                    <a:pt x="0" y="1068"/>
                  </a:lnTo>
                  <a:lnTo>
                    <a:pt x="97" y="1165"/>
                  </a:lnTo>
                  <a:lnTo>
                    <a:pt x="194" y="1262"/>
                  </a:lnTo>
                  <a:lnTo>
                    <a:pt x="389" y="1165"/>
                  </a:lnTo>
                  <a:lnTo>
                    <a:pt x="486" y="1068"/>
                  </a:lnTo>
                  <a:lnTo>
                    <a:pt x="486" y="194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54"/>
            <p:cNvSpPr/>
            <p:nvPr/>
          </p:nvSpPr>
          <p:spPr>
            <a:xfrm>
              <a:off x="5787896" y="4142854"/>
              <a:ext cx="10487" cy="96894"/>
            </a:xfrm>
            <a:custGeom>
              <a:avLst/>
              <a:gdLst/>
              <a:ahLst/>
              <a:cxnLst/>
              <a:rect l="l" t="t" r="r" b="b"/>
              <a:pathLst>
                <a:path w="389" h="3594" extrusionOk="0">
                  <a:moveTo>
                    <a:pt x="195" y="1"/>
                  </a:moveTo>
                  <a:lnTo>
                    <a:pt x="98" y="98"/>
                  </a:lnTo>
                  <a:lnTo>
                    <a:pt x="1" y="195"/>
                  </a:lnTo>
                  <a:lnTo>
                    <a:pt x="1" y="3399"/>
                  </a:lnTo>
                  <a:lnTo>
                    <a:pt x="98" y="3496"/>
                  </a:lnTo>
                  <a:lnTo>
                    <a:pt x="195" y="3593"/>
                  </a:lnTo>
                  <a:lnTo>
                    <a:pt x="389" y="3593"/>
                  </a:lnTo>
                  <a:lnTo>
                    <a:pt x="389" y="3399"/>
                  </a:lnTo>
                  <a:lnTo>
                    <a:pt x="389" y="195"/>
                  </a:lnTo>
                  <a:lnTo>
                    <a:pt x="389" y="98"/>
                  </a:lnTo>
                  <a:lnTo>
                    <a:pt x="1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54"/>
            <p:cNvSpPr/>
            <p:nvPr/>
          </p:nvSpPr>
          <p:spPr>
            <a:xfrm>
              <a:off x="5717207" y="4210928"/>
              <a:ext cx="10514" cy="28820"/>
            </a:xfrm>
            <a:custGeom>
              <a:avLst/>
              <a:gdLst/>
              <a:ahLst/>
              <a:cxnLst/>
              <a:rect l="l" t="t" r="r" b="b"/>
              <a:pathLst>
                <a:path w="390" h="1069" extrusionOk="0">
                  <a:moveTo>
                    <a:pt x="195" y="0"/>
                  </a:moveTo>
                  <a:lnTo>
                    <a:pt x="1" y="97"/>
                  </a:lnTo>
                  <a:lnTo>
                    <a:pt x="1" y="292"/>
                  </a:lnTo>
                  <a:lnTo>
                    <a:pt x="1" y="874"/>
                  </a:lnTo>
                  <a:lnTo>
                    <a:pt x="1" y="971"/>
                  </a:lnTo>
                  <a:lnTo>
                    <a:pt x="195" y="1068"/>
                  </a:lnTo>
                  <a:lnTo>
                    <a:pt x="292" y="971"/>
                  </a:lnTo>
                  <a:lnTo>
                    <a:pt x="389" y="874"/>
                  </a:lnTo>
                  <a:lnTo>
                    <a:pt x="389" y="195"/>
                  </a:lnTo>
                  <a:lnTo>
                    <a:pt x="292" y="97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54"/>
            <p:cNvSpPr/>
            <p:nvPr/>
          </p:nvSpPr>
          <p:spPr>
            <a:xfrm>
              <a:off x="5701516" y="3972710"/>
              <a:ext cx="39281" cy="81177"/>
            </a:xfrm>
            <a:custGeom>
              <a:avLst/>
              <a:gdLst/>
              <a:ahLst/>
              <a:cxnLst/>
              <a:rect l="l" t="t" r="r" b="b"/>
              <a:pathLst>
                <a:path w="1457" h="3011" extrusionOk="0">
                  <a:moveTo>
                    <a:pt x="680" y="1"/>
                  </a:moveTo>
                  <a:lnTo>
                    <a:pt x="583" y="98"/>
                  </a:lnTo>
                  <a:lnTo>
                    <a:pt x="583" y="195"/>
                  </a:lnTo>
                  <a:lnTo>
                    <a:pt x="583" y="292"/>
                  </a:lnTo>
                  <a:lnTo>
                    <a:pt x="486" y="292"/>
                  </a:lnTo>
                  <a:lnTo>
                    <a:pt x="195" y="486"/>
                  </a:lnTo>
                  <a:lnTo>
                    <a:pt x="98" y="875"/>
                  </a:lnTo>
                  <a:lnTo>
                    <a:pt x="98" y="1166"/>
                  </a:lnTo>
                  <a:lnTo>
                    <a:pt x="292" y="1457"/>
                  </a:lnTo>
                  <a:lnTo>
                    <a:pt x="874" y="1749"/>
                  </a:lnTo>
                  <a:lnTo>
                    <a:pt x="971" y="1846"/>
                  </a:lnTo>
                  <a:lnTo>
                    <a:pt x="1068" y="1846"/>
                  </a:lnTo>
                  <a:lnTo>
                    <a:pt x="1068" y="2040"/>
                  </a:lnTo>
                  <a:lnTo>
                    <a:pt x="971" y="2234"/>
                  </a:lnTo>
                  <a:lnTo>
                    <a:pt x="777" y="2331"/>
                  </a:lnTo>
                  <a:lnTo>
                    <a:pt x="486" y="2331"/>
                  </a:lnTo>
                  <a:lnTo>
                    <a:pt x="292" y="2234"/>
                  </a:lnTo>
                  <a:lnTo>
                    <a:pt x="98" y="2234"/>
                  </a:lnTo>
                  <a:lnTo>
                    <a:pt x="0" y="2428"/>
                  </a:lnTo>
                  <a:lnTo>
                    <a:pt x="0" y="2525"/>
                  </a:lnTo>
                  <a:lnTo>
                    <a:pt x="98" y="2622"/>
                  </a:lnTo>
                  <a:lnTo>
                    <a:pt x="292" y="2719"/>
                  </a:lnTo>
                  <a:lnTo>
                    <a:pt x="583" y="2719"/>
                  </a:lnTo>
                  <a:lnTo>
                    <a:pt x="583" y="2914"/>
                  </a:lnTo>
                  <a:lnTo>
                    <a:pt x="583" y="3011"/>
                  </a:lnTo>
                  <a:lnTo>
                    <a:pt x="874" y="3011"/>
                  </a:lnTo>
                  <a:lnTo>
                    <a:pt x="874" y="2914"/>
                  </a:lnTo>
                  <a:lnTo>
                    <a:pt x="971" y="2817"/>
                  </a:lnTo>
                  <a:lnTo>
                    <a:pt x="971" y="2719"/>
                  </a:lnTo>
                  <a:lnTo>
                    <a:pt x="1166" y="2622"/>
                  </a:lnTo>
                  <a:lnTo>
                    <a:pt x="1263" y="2525"/>
                  </a:lnTo>
                  <a:lnTo>
                    <a:pt x="1457" y="2137"/>
                  </a:lnTo>
                  <a:lnTo>
                    <a:pt x="1457" y="1846"/>
                  </a:lnTo>
                  <a:lnTo>
                    <a:pt x="1360" y="1651"/>
                  </a:lnTo>
                  <a:lnTo>
                    <a:pt x="1263" y="1457"/>
                  </a:lnTo>
                  <a:lnTo>
                    <a:pt x="1068" y="1360"/>
                  </a:lnTo>
                  <a:lnTo>
                    <a:pt x="486" y="1069"/>
                  </a:lnTo>
                  <a:lnTo>
                    <a:pt x="486" y="972"/>
                  </a:lnTo>
                  <a:lnTo>
                    <a:pt x="486" y="875"/>
                  </a:lnTo>
                  <a:lnTo>
                    <a:pt x="680" y="778"/>
                  </a:lnTo>
                  <a:lnTo>
                    <a:pt x="971" y="778"/>
                  </a:lnTo>
                  <a:lnTo>
                    <a:pt x="1166" y="875"/>
                  </a:lnTo>
                  <a:lnTo>
                    <a:pt x="1263" y="778"/>
                  </a:lnTo>
                  <a:lnTo>
                    <a:pt x="1360" y="583"/>
                  </a:lnTo>
                  <a:lnTo>
                    <a:pt x="1263" y="486"/>
                  </a:lnTo>
                  <a:lnTo>
                    <a:pt x="1166" y="389"/>
                  </a:lnTo>
                  <a:lnTo>
                    <a:pt x="971" y="292"/>
                  </a:lnTo>
                  <a:lnTo>
                    <a:pt x="971" y="195"/>
                  </a:lnTo>
                  <a:lnTo>
                    <a:pt x="874" y="98"/>
                  </a:lnTo>
                  <a:lnTo>
                    <a:pt x="7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6" name="Google Shape;2376;p54"/>
          <p:cNvGrpSpPr/>
          <p:nvPr/>
        </p:nvGrpSpPr>
        <p:grpSpPr>
          <a:xfrm>
            <a:off x="1137744" y="1949557"/>
            <a:ext cx="531265" cy="602955"/>
            <a:chOff x="5633442" y="3357564"/>
            <a:chExt cx="329856" cy="374367"/>
          </a:xfrm>
        </p:grpSpPr>
        <p:sp>
          <p:nvSpPr>
            <p:cNvPr id="2377" name="Google Shape;2377;p54"/>
            <p:cNvSpPr/>
            <p:nvPr/>
          </p:nvSpPr>
          <p:spPr>
            <a:xfrm>
              <a:off x="5649160" y="3375896"/>
              <a:ext cx="295832" cy="337701"/>
            </a:xfrm>
            <a:custGeom>
              <a:avLst/>
              <a:gdLst/>
              <a:ahLst/>
              <a:cxnLst/>
              <a:rect l="l" t="t" r="r" b="b"/>
              <a:pathLst>
                <a:path w="10973" h="12526" extrusionOk="0">
                  <a:moveTo>
                    <a:pt x="5535" y="971"/>
                  </a:moveTo>
                  <a:lnTo>
                    <a:pt x="10098" y="3593"/>
                  </a:lnTo>
                  <a:lnTo>
                    <a:pt x="10098" y="8836"/>
                  </a:lnTo>
                  <a:lnTo>
                    <a:pt x="5535" y="11555"/>
                  </a:lnTo>
                  <a:lnTo>
                    <a:pt x="971" y="8836"/>
                  </a:lnTo>
                  <a:lnTo>
                    <a:pt x="971" y="3593"/>
                  </a:lnTo>
                  <a:lnTo>
                    <a:pt x="5535" y="971"/>
                  </a:lnTo>
                  <a:close/>
                  <a:moveTo>
                    <a:pt x="5535" y="0"/>
                  </a:moveTo>
                  <a:lnTo>
                    <a:pt x="5244" y="97"/>
                  </a:lnTo>
                  <a:lnTo>
                    <a:pt x="292" y="2913"/>
                  </a:lnTo>
                  <a:lnTo>
                    <a:pt x="98" y="3107"/>
                  </a:lnTo>
                  <a:lnTo>
                    <a:pt x="1" y="3302"/>
                  </a:lnTo>
                  <a:lnTo>
                    <a:pt x="1" y="9127"/>
                  </a:lnTo>
                  <a:lnTo>
                    <a:pt x="98" y="9321"/>
                  </a:lnTo>
                  <a:lnTo>
                    <a:pt x="292" y="9516"/>
                  </a:lnTo>
                  <a:lnTo>
                    <a:pt x="5244" y="12428"/>
                  </a:lnTo>
                  <a:lnTo>
                    <a:pt x="5535" y="12526"/>
                  </a:lnTo>
                  <a:lnTo>
                    <a:pt x="5729" y="12428"/>
                  </a:lnTo>
                  <a:lnTo>
                    <a:pt x="10778" y="9516"/>
                  </a:lnTo>
                  <a:lnTo>
                    <a:pt x="10875" y="9321"/>
                  </a:lnTo>
                  <a:lnTo>
                    <a:pt x="10972" y="9127"/>
                  </a:lnTo>
                  <a:lnTo>
                    <a:pt x="10972" y="3302"/>
                  </a:lnTo>
                  <a:lnTo>
                    <a:pt x="10875" y="3107"/>
                  </a:lnTo>
                  <a:lnTo>
                    <a:pt x="10778" y="2913"/>
                  </a:lnTo>
                  <a:lnTo>
                    <a:pt x="5729" y="97"/>
                  </a:lnTo>
                  <a:lnTo>
                    <a:pt x="55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54"/>
            <p:cNvSpPr/>
            <p:nvPr/>
          </p:nvSpPr>
          <p:spPr>
            <a:xfrm>
              <a:off x="5803614" y="3402074"/>
              <a:ext cx="130891" cy="285345"/>
            </a:xfrm>
            <a:custGeom>
              <a:avLst/>
              <a:gdLst/>
              <a:ahLst/>
              <a:cxnLst/>
              <a:rect l="l" t="t" r="r" b="b"/>
              <a:pathLst>
                <a:path w="4855" h="10584" extrusionOk="0">
                  <a:moveTo>
                    <a:pt x="291" y="0"/>
                  </a:moveTo>
                  <a:lnTo>
                    <a:pt x="0" y="97"/>
                  </a:lnTo>
                  <a:lnTo>
                    <a:pt x="4369" y="2622"/>
                  </a:lnTo>
                  <a:lnTo>
                    <a:pt x="4369" y="7962"/>
                  </a:lnTo>
                  <a:lnTo>
                    <a:pt x="0" y="10389"/>
                  </a:lnTo>
                  <a:lnTo>
                    <a:pt x="291" y="10584"/>
                  </a:lnTo>
                  <a:lnTo>
                    <a:pt x="4855" y="7962"/>
                  </a:lnTo>
                  <a:lnTo>
                    <a:pt x="4855" y="2622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54"/>
            <p:cNvSpPr/>
            <p:nvPr/>
          </p:nvSpPr>
          <p:spPr>
            <a:xfrm>
              <a:off x="5651775" y="3375896"/>
              <a:ext cx="151866" cy="337701"/>
            </a:xfrm>
            <a:custGeom>
              <a:avLst/>
              <a:gdLst/>
              <a:ahLst/>
              <a:cxnLst/>
              <a:rect l="l" t="t" r="r" b="b"/>
              <a:pathLst>
                <a:path w="5633" h="12526" extrusionOk="0">
                  <a:moveTo>
                    <a:pt x="5438" y="0"/>
                  </a:moveTo>
                  <a:lnTo>
                    <a:pt x="5244" y="97"/>
                  </a:lnTo>
                  <a:lnTo>
                    <a:pt x="195" y="2913"/>
                  </a:lnTo>
                  <a:lnTo>
                    <a:pt x="1" y="3107"/>
                  </a:lnTo>
                  <a:lnTo>
                    <a:pt x="1" y="3302"/>
                  </a:lnTo>
                  <a:lnTo>
                    <a:pt x="1" y="9127"/>
                  </a:lnTo>
                  <a:lnTo>
                    <a:pt x="1" y="9321"/>
                  </a:lnTo>
                  <a:lnTo>
                    <a:pt x="195" y="9516"/>
                  </a:lnTo>
                  <a:lnTo>
                    <a:pt x="5244" y="12428"/>
                  </a:lnTo>
                  <a:lnTo>
                    <a:pt x="5438" y="12526"/>
                  </a:lnTo>
                  <a:lnTo>
                    <a:pt x="5632" y="12428"/>
                  </a:lnTo>
                  <a:lnTo>
                    <a:pt x="680" y="9516"/>
                  </a:lnTo>
                  <a:lnTo>
                    <a:pt x="486" y="9321"/>
                  </a:lnTo>
                  <a:lnTo>
                    <a:pt x="389" y="9127"/>
                  </a:lnTo>
                  <a:lnTo>
                    <a:pt x="389" y="3302"/>
                  </a:lnTo>
                  <a:lnTo>
                    <a:pt x="486" y="3107"/>
                  </a:lnTo>
                  <a:lnTo>
                    <a:pt x="680" y="2913"/>
                  </a:lnTo>
                  <a:lnTo>
                    <a:pt x="5632" y="97"/>
                  </a:lnTo>
                  <a:lnTo>
                    <a:pt x="543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54"/>
            <p:cNvSpPr/>
            <p:nvPr/>
          </p:nvSpPr>
          <p:spPr>
            <a:xfrm>
              <a:off x="5766948" y="3357564"/>
              <a:ext cx="60229" cy="60229"/>
            </a:xfrm>
            <a:custGeom>
              <a:avLst/>
              <a:gdLst/>
              <a:ahLst/>
              <a:cxnLst/>
              <a:rect l="l" t="t" r="r" b="b"/>
              <a:pathLst>
                <a:path w="2234" h="2234" extrusionOk="0">
                  <a:moveTo>
                    <a:pt x="1166" y="1"/>
                  </a:moveTo>
                  <a:lnTo>
                    <a:pt x="680" y="98"/>
                  </a:lnTo>
                  <a:lnTo>
                    <a:pt x="389" y="292"/>
                  </a:lnTo>
                  <a:lnTo>
                    <a:pt x="98" y="680"/>
                  </a:lnTo>
                  <a:lnTo>
                    <a:pt x="1" y="1166"/>
                  </a:lnTo>
                  <a:lnTo>
                    <a:pt x="98" y="1554"/>
                  </a:lnTo>
                  <a:lnTo>
                    <a:pt x="389" y="1943"/>
                  </a:lnTo>
                  <a:lnTo>
                    <a:pt x="680" y="2137"/>
                  </a:lnTo>
                  <a:lnTo>
                    <a:pt x="1166" y="2234"/>
                  </a:lnTo>
                  <a:lnTo>
                    <a:pt x="1554" y="2137"/>
                  </a:lnTo>
                  <a:lnTo>
                    <a:pt x="1943" y="1943"/>
                  </a:lnTo>
                  <a:lnTo>
                    <a:pt x="2234" y="1554"/>
                  </a:lnTo>
                  <a:lnTo>
                    <a:pt x="2234" y="1166"/>
                  </a:lnTo>
                  <a:lnTo>
                    <a:pt x="2234" y="680"/>
                  </a:lnTo>
                  <a:lnTo>
                    <a:pt x="1943" y="292"/>
                  </a:lnTo>
                  <a:lnTo>
                    <a:pt x="1554" y="98"/>
                  </a:lnTo>
                  <a:lnTo>
                    <a:pt x="11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54"/>
            <p:cNvSpPr/>
            <p:nvPr/>
          </p:nvSpPr>
          <p:spPr>
            <a:xfrm>
              <a:off x="5766948" y="3669059"/>
              <a:ext cx="60229" cy="62871"/>
            </a:xfrm>
            <a:custGeom>
              <a:avLst/>
              <a:gdLst/>
              <a:ahLst/>
              <a:cxnLst/>
              <a:rect l="l" t="t" r="r" b="b"/>
              <a:pathLst>
                <a:path w="2234" h="2332" extrusionOk="0">
                  <a:moveTo>
                    <a:pt x="1166" y="1"/>
                  </a:moveTo>
                  <a:lnTo>
                    <a:pt x="680" y="98"/>
                  </a:lnTo>
                  <a:lnTo>
                    <a:pt x="389" y="389"/>
                  </a:lnTo>
                  <a:lnTo>
                    <a:pt x="98" y="778"/>
                  </a:lnTo>
                  <a:lnTo>
                    <a:pt x="1" y="1166"/>
                  </a:lnTo>
                  <a:lnTo>
                    <a:pt x="98" y="1652"/>
                  </a:lnTo>
                  <a:lnTo>
                    <a:pt x="389" y="1943"/>
                  </a:lnTo>
                  <a:lnTo>
                    <a:pt x="680" y="2234"/>
                  </a:lnTo>
                  <a:lnTo>
                    <a:pt x="1166" y="2331"/>
                  </a:lnTo>
                  <a:lnTo>
                    <a:pt x="1554" y="2234"/>
                  </a:lnTo>
                  <a:lnTo>
                    <a:pt x="1943" y="1943"/>
                  </a:lnTo>
                  <a:lnTo>
                    <a:pt x="2234" y="1652"/>
                  </a:lnTo>
                  <a:lnTo>
                    <a:pt x="2234" y="1166"/>
                  </a:lnTo>
                  <a:lnTo>
                    <a:pt x="2234" y="778"/>
                  </a:lnTo>
                  <a:lnTo>
                    <a:pt x="1943" y="389"/>
                  </a:lnTo>
                  <a:lnTo>
                    <a:pt x="1554" y="98"/>
                  </a:lnTo>
                  <a:lnTo>
                    <a:pt x="11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54"/>
            <p:cNvSpPr/>
            <p:nvPr/>
          </p:nvSpPr>
          <p:spPr>
            <a:xfrm>
              <a:off x="5903069" y="3593167"/>
              <a:ext cx="60229" cy="60229"/>
            </a:xfrm>
            <a:custGeom>
              <a:avLst/>
              <a:gdLst/>
              <a:ahLst/>
              <a:cxnLst/>
              <a:rect l="l" t="t" r="r" b="b"/>
              <a:pathLst>
                <a:path w="2234" h="2234" extrusionOk="0">
                  <a:moveTo>
                    <a:pt x="680" y="0"/>
                  </a:moveTo>
                  <a:lnTo>
                    <a:pt x="292" y="291"/>
                  </a:lnTo>
                  <a:lnTo>
                    <a:pt x="98" y="680"/>
                  </a:lnTo>
                  <a:lnTo>
                    <a:pt x="1" y="1068"/>
                  </a:lnTo>
                  <a:lnTo>
                    <a:pt x="98" y="1554"/>
                  </a:lnTo>
                  <a:lnTo>
                    <a:pt x="292" y="1845"/>
                  </a:lnTo>
                  <a:lnTo>
                    <a:pt x="680" y="2136"/>
                  </a:lnTo>
                  <a:lnTo>
                    <a:pt x="1166" y="2233"/>
                  </a:lnTo>
                  <a:lnTo>
                    <a:pt x="1554" y="2136"/>
                  </a:lnTo>
                  <a:lnTo>
                    <a:pt x="1943" y="1845"/>
                  </a:lnTo>
                  <a:lnTo>
                    <a:pt x="2137" y="1554"/>
                  </a:lnTo>
                  <a:lnTo>
                    <a:pt x="2234" y="1068"/>
                  </a:lnTo>
                  <a:lnTo>
                    <a:pt x="2137" y="680"/>
                  </a:lnTo>
                  <a:lnTo>
                    <a:pt x="1943" y="291"/>
                  </a:lnTo>
                  <a:lnTo>
                    <a:pt x="15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54"/>
            <p:cNvSpPr/>
            <p:nvPr/>
          </p:nvSpPr>
          <p:spPr>
            <a:xfrm>
              <a:off x="5633442" y="3593167"/>
              <a:ext cx="60256" cy="60229"/>
            </a:xfrm>
            <a:custGeom>
              <a:avLst/>
              <a:gdLst/>
              <a:ahLst/>
              <a:cxnLst/>
              <a:rect l="l" t="t" r="r" b="b"/>
              <a:pathLst>
                <a:path w="2235" h="2234" extrusionOk="0">
                  <a:moveTo>
                    <a:pt x="681" y="0"/>
                  </a:moveTo>
                  <a:lnTo>
                    <a:pt x="292" y="291"/>
                  </a:lnTo>
                  <a:lnTo>
                    <a:pt x="1" y="680"/>
                  </a:lnTo>
                  <a:lnTo>
                    <a:pt x="1" y="1068"/>
                  </a:lnTo>
                  <a:lnTo>
                    <a:pt x="1" y="1554"/>
                  </a:lnTo>
                  <a:lnTo>
                    <a:pt x="292" y="1845"/>
                  </a:lnTo>
                  <a:lnTo>
                    <a:pt x="681" y="2136"/>
                  </a:lnTo>
                  <a:lnTo>
                    <a:pt x="1069" y="2233"/>
                  </a:lnTo>
                  <a:lnTo>
                    <a:pt x="1554" y="2136"/>
                  </a:lnTo>
                  <a:lnTo>
                    <a:pt x="1846" y="1845"/>
                  </a:lnTo>
                  <a:lnTo>
                    <a:pt x="2137" y="1554"/>
                  </a:lnTo>
                  <a:lnTo>
                    <a:pt x="2234" y="1068"/>
                  </a:lnTo>
                  <a:lnTo>
                    <a:pt x="2137" y="680"/>
                  </a:lnTo>
                  <a:lnTo>
                    <a:pt x="1846" y="291"/>
                  </a:lnTo>
                  <a:lnTo>
                    <a:pt x="155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54"/>
            <p:cNvSpPr/>
            <p:nvPr/>
          </p:nvSpPr>
          <p:spPr>
            <a:xfrm>
              <a:off x="5903069" y="3436098"/>
              <a:ext cx="60229" cy="60229"/>
            </a:xfrm>
            <a:custGeom>
              <a:avLst/>
              <a:gdLst/>
              <a:ahLst/>
              <a:cxnLst/>
              <a:rect l="l" t="t" r="r" b="b"/>
              <a:pathLst>
                <a:path w="2234" h="2234" extrusionOk="0">
                  <a:moveTo>
                    <a:pt x="1166" y="1"/>
                  </a:moveTo>
                  <a:lnTo>
                    <a:pt x="680" y="98"/>
                  </a:lnTo>
                  <a:lnTo>
                    <a:pt x="292" y="292"/>
                  </a:lnTo>
                  <a:lnTo>
                    <a:pt x="98" y="680"/>
                  </a:lnTo>
                  <a:lnTo>
                    <a:pt x="1" y="1069"/>
                  </a:lnTo>
                  <a:lnTo>
                    <a:pt x="98" y="1554"/>
                  </a:lnTo>
                  <a:lnTo>
                    <a:pt x="292" y="1942"/>
                  </a:lnTo>
                  <a:lnTo>
                    <a:pt x="680" y="2137"/>
                  </a:lnTo>
                  <a:lnTo>
                    <a:pt x="1166" y="2234"/>
                  </a:lnTo>
                  <a:lnTo>
                    <a:pt x="1554" y="2137"/>
                  </a:lnTo>
                  <a:lnTo>
                    <a:pt x="1943" y="1942"/>
                  </a:lnTo>
                  <a:lnTo>
                    <a:pt x="2137" y="1554"/>
                  </a:lnTo>
                  <a:lnTo>
                    <a:pt x="2234" y="1069"/>
                  </a:lnTo>
                  <a:lnTo>
                    <a:pt x="2137" y="680"/>
                  </a:lnTo>
                  <a:lnTo>
                    <a:pt x="1943" y="292"/>
                  </a:lnTo>
                  <a:lnTo>
                    <a:pt x="1554" y="98"/>
                  </a:lnTo>
                  <a:lnTo>
                    <a:pt x="11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54"/>
            <p:cNvSpPr/>
            <p:nvPr/>
          </p:nvSpPr>
          <p:spPr>
            <a:xfrm>
              <a:off x="5633442" y="3436098"/>
              <a:ext cx="60256" cy="60229"/>
            </a:xfrm>
            <a:custGeom>
              <a:avLst/>
              <a:gdLst/>
              <a:ahLst/>
              <a:cxnLst/>
              <a:rect l="l" t="t" r="r" b="b"/>
              <a:pathLst>
                <a:path w="2235" h="2234" extrusionOk="0">
                  <a:moveTo>
                    <a:pt x="1069" y="1"/>
                  </a:moveTo>
                  <a:lnTo>
                    <a:pt x="681" y="98"/>
                  </a:lnTo>
                  <a:lnTo>
                    <a:pt x="292" y="292"/>
                  </a:lnTo>
                  <a:lnTo>
                    <a:pt x="1" y="680"/>
                  </a:lnTo>
                  <a:lnTo>
                    <a:pt x="1" y="1069"/>
                  </a:lnTo>
                  <a:lnTo>
                    <a:pt x="1" y="1554"/>
                  </a:lnTo>
                  <a:lnTo>
                    <a:pt x="292" y="1942"/>
                  </a:lnTo>
                  <a:lnTo>
                    <a:pt x="681" y="2137"/>
                  </a:lnTo>
                  <a:lnTo>
                    <a:pt x="1069" y="2234"/>
                  </a:lnTo>
                  <a:lnTo>
                    <a:pt x="1554" y="2137"/>
                  </a:lnTo>
                  <a:lnTo>
                    <a:pt x="1846" y="1942"/>
                  </a:lnTo>
                  <a:lnTo>
                    <a:pt x="2137" y="1554"/>
                  </a:lnTo>
                  <a:lnTo>
                    <a:pt x="2234" y="1069"/>
                  </a:lnTo>
                  <a:lnTo>
                    <a:pt x="2137" y="680"/>
                  </a:lnTo>
                  <a:lnTo>
                    <a:pt x="1846" y="292"/>
                  </a:lnTo>
                  <a:lnTo>
                    <a:pt x="1554" y="98"/>
                  </a:lnTo>
                  <a:lnTo>
                    <a:pt x="106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54"/>
            <p:cNvSpPr/>
            <p:nvPr/>
          </p:nvSpPr>
          <p:spPr>
            <a:xfrm>
              <a:off x="5748642" y="3451816"/>
              <a:ext cx="96867" cy="183247"/>
            </a:xfrm>
            <a:custGeom>
              <a:avLst/>
              <a:gdLst/>
              <a:ahLst/>
              <a:cxnLst/>
              <a:rect l="l" t="t" r="r" b="b"/>
              <a:pathLst>
                <a:path w="3593" h="6797" extrusionOk="0">
                  <a:moveTo>
                    <a:pt x="1651" y="0"/>
                  </a:moveTo>
                  <a:lnTo>
                    <a:pt x="1359" y="194"/>
                  </a:lnTo>
                  <a:lnTo>
                    <a:pt x="1262" y="388"/>
                  </a:lnTo>
                  <a:lnTo>
                    <a:pt x="1165" y="680"/>
                  </a:lnTo>
                  <a:lnTo>
                    <a:pt x="680" y="1068"/>
                  </a:lnTo>
                  <a:lnTo>
                    <a:pt x="389" y="1457"/>
                  </a:lnTo>
                  <a:lnTo>
                    <a:pt x="194" y="1942"/>
                  </a:lnTo>
                  <a:lnTo>
                    <a:pt x="194" y="2330"/>
                  </a:lnTo>
                  <a:lnTo>
                    <a:pt x="291" y="2719"/>
                  </a:lnTo>
                  <a:lnTo>
                    <a:pt x="389" y="3010"/>
                  </a:lnTo>
                  <a:lnTo>
                    <a:pt x="680" y="3301"/>
                  </a:lnTo>
                  <a:lnTo>
                    <a:pt x="1359" y="3690"/>
                  </a:lnTo>
                  <a:lnTo>
                    <a:pt x="2039" y="3981"/>
                  </a:lnTo>
                  <a:lnTo>
                    <a:pt x="2233" y="4078"/>
                  </a:lnTo>
                  <a:lnTo>
                    <a:pt x="2330" y="4175"/>
                  </a:lnTo>
                  <a:lnTo>
                    <a:pt x="2427" y="4466"/>
                  </a:lnTo>
                  <a:lnTo>
                    <a:pt x="2330" y="4661"/>
                  </a:lnTo>
                  <a:lnTo>
                    <a:pt x="2233" y="4758"/>
                  </a:lnTo>
                  <a:lnTo>
                    <a:pt x="2039" y="4952"/>
                  </a:lnTo>
                  <a:lnTo>
                    <a:pt x="1359" y="4952"/>
                  </a:lnTo>
                  <a:lnTo>
                    <a:pt x="971" y="4758"/>
                  </a:lnTo>
                  <a:lnTo>
                    <a:pt x="777" y="4661"/>
                  </a:lnTo>
                  <a:lnTo>
                    <a:pt x="486" y="4661"/>
                  </a:lnTo>
                  <a:lnTo>
                    <a:pt x="291" y="4758"/>
                  </a:lnTo>
                  <a:lnTo>
                    <a:pt x="97" y="4952"/>
                  </a:lnTo>
                  <a:lnTo>
                    <a:pt x="0" y="5146"/>
                  </a:lnTo>
                  <a:lnTo>
                    <a:pt x="97" y="5437"/>
                  </a:lnTo>
                  <a:lnTo>
                    <a:pt x="97" y="5632"/>
                  </a:lnTo>
                  <a:lnTo>
                    <a:pt x="291" y="5826"/>
                  </a:lnTo>
                  <a:lnTo>
                    <a:pt x="874" y="6020"/>
                  </a:lnTo>
                  <a:lnTo>
                    <a:pt x="1165" y="6214"/>
                  </a:lnTo>
                  <a:lnTo>
                    <a:pt x="1262" y="6408"/>
                  </a:lnTo>
                  <a:lnTo>
                    <a:pt x="1359" y="6603"/>
                  </a:lnTo>
                  <a:lnTo>
                    <a:pt x="1554" y="6797"/>
                  </a:lnTo>
                  <a:lnTo>
                    <a:pt x="2039" y="6797"/>
                  </a:lnTo>
                  <a:lnTo>
                    <a:pt x="2233" y="6700"/>
                  </a:lnTo>
                  <a:lnTo>
                    <a:pt x="2330" y="6505"/>
                  </a:lnTo>
                  <a:lnTo>
                    <a:pt x="2427" y="6214"/>
                  </a:lnTo>
                  <a:lnTo>
                    <a:pt x="2427" y="6117"/>
                  </a:lnTo>
                  <a:lnTo>
                    <a:pt x="3010" y="5632"/>
                  </a:lnTo>
                  <a:lnTo>
                    <a:pt x="3398" y="5146"/>
                  </a:lnTo>
                  <a:lnTo>
                    <a:pt x="3496" y="4952"/>
                  </a:lnTo>
                  <a:lnTo>
                    <a:pt x="3593" y="4661"/>
                  </a:lnTo>
                  <a:lnTo>
                    <a:pt x="3593" y="4078"/>
                  </a:lnTo>
                  <a:lnTo>
                    <a:pt x="3398" y="3593"/>
                  </a:lnTo>
                  <a:lnTo>
                    <a:pt x="3010" y="3107"/>
                  </a:lnTo>
                  <a:lnTo>
                    <a:pt x="2525" y="2816"/>
                  </a:lnTo>
                  <a:lnTo>
                    <a:pt x="1845" y="2622"/>
                  </a:lnTo>
                  <a:lnTo>
                    <a:pt x="1651" y="2525"/>
                  </a:lnTo>
                  <a:lnTo>
                    <a:pt x="1457" y="2330"/>
                  </a:lnTo>
                  <a:lnTo>
                    <a:pt x="1359" y="2136"/>
                  </a:lnTo>
                  <a:lnTo>
                    <a:pt x="1457" y="2039"/>
                  </a:lnTo>
                  <a:lnTo>
                    <a:pt x="1651" y="1845"/>
                  </a:lnTo>
                  <a:lnTo>
                    <a:pt x="2136" y="1845"/>
                  </a:lnTo>
                  <a:lnTo>
                    <a:pt x="2330" y="1942"/>
                  </a:lnTo>
                  <a:lnTo>
                    <a:pt x="2525" y="2039"/>
                  </a:lnTo>
                  <a:lnTo>
                    <a:pt x="2719" y="2136"/>
                  </a:lnTo>
                  <a:lnTo>
                    <a:pt x="3010" y="2039"/>
                  </a:lnTo>
                  <a:lnTo>
                    <a:pt x="3204" y="1845"/>
                  </a:lnTo>
                  <a:lnTo>
                    <a:pt x="3301" y="1651"/>
                  </a:lnTo>
                  <a:lnTo>
                    <a:pt x="3301" y="1457"/>
                  </a:lnTo>
                  <a:lnTo>
                    <a:pt x="3204" y="1165"/>
                  </a:lnTo>
                  <a:lnTo>
                    <a:pt x="3107" y="1068"/>
                  </a:lnTo>
                  <a:lnTo>
                    <a:pt x="2719" y="777"/>
                  </a:lnTo>
                  <a:lnTo>
                    <a:pt x="2427" y="680"/>
                  </a:lnTo>
                  <a:lnTo>
                    <a:pt x="2427" y="388"/>
                  </a:lnTo>
                  <a:lnTo>
                    <a:pt x="2233" y="194"/>
                  </a:lnTo>
                  <a:lnTo>
                    <a:pt x="2136" y="97"/>
                  </a:lnTo>
                  <a:lnTo>
                    <a:pt x="194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87" name="Google Shape;2387;p54"/>
          <p:cNvGrpSpPr/>
          <p:nvPr/>
        </p:nvGrpSpPr>
        <p:grpSpPr>
          <a:xfrm>
            <a:off x="1411822" y="3215919"/>
            <a:ext cx="602911" cy="602953"/>
            <a:chOff x="8049570" y="2163910"/>
            <a:chExt cx="374340" cy="374366"/>
          </a:xfrm>
        </p:grpSpPr>
        <p:sp>
          <p:nvSpPr>
            <p:cNvPr id="2388" name="Google Shape;2388;p54"/>
            <p:cNvSpPr/>
            <p:nvPr/>
          </p:nvSpPr>
          <p:spPr>
            <a:xfrm>
              <a:off x="8154283" y="2347157"/>
              <a:ext cx="269627" cy="164941"/>
            </a:xfrm>
            <a:custGeom>
              <a:avLst/>
              <a:gdLst/>
              <a:ahLst/>
              <a:cxnLst/>
              <a:rect l="l" t="t" r="r" b="b"/>
              <a:pathLst>
                <a:path w="10001" h="6118" extrusionOk="0">
                  <a:moveTo>
                    <a:pt x="389" y="0"/>
                  </a:moveTo>
                  <a:lnTo>
                    <a:pt x="194" y="195"/>
                  </a:lnTo>
                  <a:lnTo>
                    <a:pt x="0" y="389"/>
                  </a:lnTo>
                  <a:lnTo>
                    <a:pt x="0" y="680"/>
                  </a:lnTo>
                  <a:lnTo>
                    <a:pt x="0" y="5438"/>
                  </a:lnTo>
                  <a:lnTo>
                    <a:pt x="0" y="5632"/>
                  </a:lnTo>
                  <a:lnTo>
                    <a:pt x="194" y="5923"/>
                  </a:lnTo>
                  <a:lnTo>
                    <a:pt x="389" y="6020"/>
                  </a:lnTo>
                  <a:lnTo>
                    <a:pt x="680" y="6117"/>
                  </a:lnTo>
                  <a:lnTo>
                    <a:pt x="9321" y="6117"/>
                  </a:lnTo>
                  <a:lnTo>
                    <a:pt x="9613" y="6020"/>
                  </a:lnTo>
                  <a:lnTo>
                    <a:pt x="9807" y="5923"/>
                  </a:lnTo>
                  <a:lnTo>
                    <a:pt x="10001" y="5632"/>
                  </a:lnTo>
                  <a:lnTo>
                    <a:pt x="10001" y="5438"/>
                  </a:lnTo>
                  <a:lnTo>
                    <a:pt x="10001" y="680"/>
                  </a:lnTo>
                  <a:lnTo>
                    <a:pt x="10001" y="389"/>
                  </a:lnTo>
                  <a:lnTo>
                    <a:pt x="9807" y="195"/>
                  </a:lnTo>
                  <a:lnTo>
                    <a:pt x="96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54"/>
            <p:cNvSpPr/>
            <p:nvPr/>
          </p:nvSpPr>
          <p:spPr>
            <a:xfrm>
              <a:off x="8154283" y="2373335"/>
              <a:ext cx="269627" cy="164941"/>
            </a:xfrm>
            <a:custGeom>
              <a:avLst/>
              <a:gdLst/>
              <a:ahLst/>
              <a:cxnLst/>
              <a:rect l="l" t="t" r="r" b="b"/>
              <a:pathLst>
                <a:path w="10001" h="6118" extrusionOk="0">
                  <a:moveTo>
                    <a:pt x="389" y="0"/>
                  </a:moveTo>
                  <a:lnTo>
                    <a:pt x="194" y="195"/>
                  </a:lnTo>
                  <a:lnTo>
                    <a:pt x="0" y="389"/>
                  </a:lnTo>
                  <a:lnTo>
                    <a:pt x="0" y="680"/>
                  </a:lnTo>
                  <a:lnTo>
                    <a:pt x="0" y="5438"/>
                  </a:lnTo>
                  <a:lnTo>
                    <a:pt x="0" y="5632"/>
                  </a:lnTo>
                  <a:lnTo>
                    <a:pt x="194" y="5923"/>
                  </a:lnTo>
                  <a:lnTo>
                    <a:pt x="389" y="6020"/>
                  </a:lnTo>
                  <a:lnTo>
                    <a:pt x="680" y="6117"/>
                  </a:lnTo>
                  <a:lnTo>
                    <a:pt x="9321" y="6117"/>
                  </a:lnTo>
                  <a:lnTo>
                    <a:pt x="9613" y="6020"/>
                  </a:lnTo>
                  <a:lnTo>
                    <a:pt x="9807" y="5923"/>
                  </a:lnTo>
                  <a:lnTo>
                    <a:pt x="10001" y="5632"/>
                  </a:lnTo>
                  <a:lnTo>
                    <a:pt x="10001" y="5438"/>
                  </a:lnTo>
                  <a:lnTo>
                    <a:pt x="10001" y="680"/>
                  </a:lnTo>
                  <a:lnTo>
                    <a:pt x="10001" y="389"/>
                  </a:lnTo>
                  <a:lnTo>
                    <a:pt x="9807" y="195"/>
                  </a:lnTo>
                  <a:lnTo>
                    <a:pt x="961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54"/>
            <p:cNvSpPr/>
            <p:nvPr/>
          </p:nvSpPr>
          <p:spPr>
            <a:xfrm>
              <a:off x="8230202" y="2396898"/>
              <a:ext cx="115200" cy="115200"/>
            </a:xfrm>
            <a:custGeom>
              <a:avLst/>
              <a:gdLst/>
              <a:ahLst/>
              <a:cxnLst/>
              <a:rect l="l" t="t" r="r" b="b"/>
              <a:pathLst>
                <a:path w="4273" h="4273" extrusionOk="0">
                  <a:moveTo>
                    <a:pt x="2136" y="0"/>
                  </a:moveTo>
                  <a:lnTo>
                    <a:pt x="1748" y="97"/>
                  </a:lnTo>
                  <a:lnTo>
                    <a:pt x="1359" y="194"/>
                  </a:lnTo>
                  <a:lnTo>
                    <a:pt x="971" y="389"/>
                  </a:lnTo>
                  <a:lnTo>
                    <a:pt x="680" y="680"/>
                  </a:lnTo>
                  <a:lnTo>
                    <a:pt x="388" y="971"/>
                  </a:lnTo>
                  <a:lnTo>
                    <a:pt x="194" y="1360"/>
                  </a:lnTo>
                  <a:lnTo>
                    <a:pt x="97" y="1748"/>
                  </a:lnTo>
                  <a:lnTo>
                    <a:pt x="0" y="2136"/>
                  </a:lnTo>
                  <a:lnTo>
                    <a:pt x="97" y="2622"/>
                  </a:lnTo>
                  <a:lnTo>
                    <a:pt x="194" y="3010"/>
                  </a:lnTo>
                  <a:lnTo>
                    <a:pt x="388" y="3398"/>
                  </a:lnTo>
                  <a:lnTo>
                    <a:pt x="680" y="3690"/>
                  </a:lnTo>
                  <a:lnTo>
                    <a:pt x="971" y="3884"/>
                  </a:lnTo>
                  <a:lnTo>
                    <a:pt x="1359" y="4175"/>
                  </a:lnTo>
                  <a:lnTo>
                    <a:pt x="1748" y="4272"/>
                  </a:lnTo>
                  <a:lnTo>
                    <a:pt x="2622" y="4272"/>
                  </a:lnTo>
                  <a:lnTo>
                    <a:pt x="3010" y="4175"/>
                  </a:lnTo>
                  <a:lnTo>
                    <a:pt x="3398" y="3884"/>
                  </a:lnTo>
                  <a:lnTo>
                    <a:pt x="3690" y="3690"/>
                  </a:lnTo>
                  <a:lnTo>
                    <a:pt x="3981" y="3398"/>
                  </a:lnTo>
                  <a:lnTo>
                    <a:pt x="4175" y="3010"/>
                  </a:lnTo>
                  <a:lnTo>
                    <a:pt x="4272" y="2622"/>
                  </a:lnTo>
                  <a:lnTo>
                    <a:pt x="4272" y="2136"/>
                  </a:lnTo>
                  <a:lnTo>
                    <a:pt x="4272" y="1748"/>
                  </a:lnTo>
                  <a:lnTo>
                    <a:pt x="4175" y="1360"/>
                  </a:lnTo>
                  <a:lnTo>
                    <a:pt x="3981" y="971"/>
                  </a:lnTo>
                  <a:lnTo>
                    <a:pt x="3690" y="680"/>
                  </a:lnTo>
                  <a:lnTo>
                    <a:pt x="3398" y="389"/>
                  </a:lnTo>
                  <a:lnTo>
                    <a:pt x="3010" y="194"/>
                  </a:lnTo>
                  <a:lnTo>
                    <a:pt x="2622" y="97"/>
                  </a:lnTo>
                  <a:lnTo>
                    <a:pt x="21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1" name="Google Shape;2391;p54"/>
            <p:cNvSpPr/>
            <p:nvPr/>
          </p:nvSpPr>
          <p:spPr>
            <a:xfrm>
              <a:off x="8371554" y="2373335"/>
              <a:ext cx="52356" cy="52383"/>
            </a:xfrm>
            <a:custGeom>
              <a:avLst/>
              <a:gdLst/>
              <a:ahLst/>
              <a:cxnLst/>
              <a:rect l="l" t="t" r="r" b="b"/>
              <a:pathLst>
                <a:path w="1942" h="1943" extrusionOk="0">
                  <a:moveTo>
                    <a:pt x="0" y="0"/>
                  </a:moveTo>
                  <a:lnTo>
                    <a:pt x="97" y="389"/>
                  </a:lnTo>
                  <a:lnTo>
                    <a:pt x="194" y="777"/>
                  </a:lnTo>
                  <a:lnTo>
                    <a:pt x="388" y="1068"/>
                  </a:lnTo>
                  <a:lnTo>
                    <a:pt x="583" y="1360"/>
                  </a:lnTo>
                  <a:lnTo>
                    <a:pt x="874" y="1554"/>
                  </a:lnTo>
                  <a:lnTo>
                    <a:pt x="1165" y="1748"/>
                  </a:lnTo>
                  <a:lnTo>
                    <a:pt x="1554" y="1845"/>
                  </a:lnTo>
                  <a:lnTo>
                    <a:pt x="1942" y="1942"/>
                  </a:lnTo>
                  <a:lnTo>
                    <a:pt x="1942" y="680"/>
                  </a:lnTo>
                  <a:lnTo>
                    <a:pt x="1942" y="389"/>
                  </a:lnTo>
                  <a:lnTo>
                    <a:pt x="1748" y="195"/>
                  </a:lnTo>
                  <a:lnTo>
                    <a:pt x="155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54"/>
            <p:cNvSpPr/>
            <p:nvPr/>
          </p:nvSpPr>
          <p:spPr>
            <a:xfrm>
              <a:off x="8154283" y="2485893"/>
              <a:ext cx="49768" cy="52383"/>
            </a:xfrm>
            <a:custGeom>
              <a:avLst/>
              <a:gdLst/>
              <a:ahLst/>
              <a:cxnLst/>
              <a:rect l="l" t="t" r="r" b="b"/>
              <a:pathLst>
                <a:path w="1846" h="1943" extrusionOk="0">
                  <a:moveTo>
                    <a:pt x="0" y="0"/>
                  </a:moveTo>
                  <a:lnTo>
                    <a:pt x="0" y="1263"/>
                  </a:lnTo>
                  <a:lnTo>
                    <a:pt x="0" y="1457"/>
                  </a:lnTo>
                  <a:lnTo>
                    <a:pt x="194" y="1748"/>
                  </a:lnTo>
                  <a:lnTo>
                    <a:pt x="389" y="1845"/>
                  </a:lnTo>
                  <a:lnTo>
                    <a:pt x="583" y="1942"/>
                  </a:lnTo>
                  <a:lnTo>
                    <a:pt x="1845" y="1942"/>
                  </a:lnTo>
                  <a:lnTo>
                    <a:pt x="1845" y="1554"/>
                  </a:lnTo>
                  <a:lnTo>
                    <a:pt x="1748" y="1166"/>
                  </a:lnTo>
                  <a:lnTo>
                    <a:pt x="1554" y="777"/>
                  </a:lnTo>
                  <a:lnTo>
                    <a:pt x="1360" y="583"/>
                  </a:lnTo>
                  <a:lnTo>
                    <a:pt x="1068" y="292"/>
                  </a:lnTo>
                  <a:lnTo>
                    <a:pt x="680" y="97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54"/>
            <p:cNvSpPr/>
            <p:nvPr/>
          </p:nvSpPr>
          <p:spPr>
            <a:xfrm>
              <a:off x="8154283" y="2373335"/>
              <a:ext cx="49768" cy="52383"/>
            </a:xfrm>
            <a:custGeom>
              <a:avLst/>
              <a:gdLst/>
              <a:ahLst/>
              <a:cxnLst/>
              <a:rect l="l" t="t" r="r" b="b"/>
              <a:pathLst>
                <a:path w="1846" h="1943" extrusionOk="0">
                  <a:moveTo>
                    <a:pt x="389" y="0"/>
                  </a:moveTo>
                  <a:lnTo>
                    <a:pt x="194" y="195"/>
                  </a:lnTo>
                  <a:lnTo>
                    <a:pt x="0" y="389"/>
                  </a:lnTo>
                  <a:lnTo>
                    <a:pt x="0" y="680"/>
                  </a:lnTo>
                  <a:lnTo>
                    <a:pt x="0" y="1942"/>
                  </a:lnTo>
                  <a:lnTo>
                    <a:pt x="389" y="1845"/>
                  </a:lnTo>
                  <a:lnTo>
                    <a:pt x="680" y="1748"/>
                  </a:lnTo>
                  <a:lnTo>
                    <a:pt x="1068" y="1554"/>
                  </a:lnTo>
                  <a:lnTo>
                    <a:pt x="1360" y="1360"/>
                  </a:lnTo>
                  <a:lnTo>
                    <a:pt x="1554" y="1068"/>
                  </a:lnTo>
                  <a:lnTo>
                    <a:pt x="1748" y="777"/>
                  </a:lnTo>
                  <a:lnTo>
                    <a:pt x="1845" y="389"/>
                  </a:lnTo>
                  <a:lnTo>
                    <a:pt x="184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54"/>
            <p:cNvSpPr/>
            <p:nvPr/>
          </p:nvSpPr>
          <p:spPr>
            <a:xfrm>
              <a:off x="8371554" y="2485893"/>
              <a:ext cx="52356" cy="52383"/>
            </a:xfrm>
            <a:custGeom>
              <a:avLst/>
              <a:gdLst/>
              <a:ahLst/>
              <a:cxnLst/>
              <a:rect l="l" t="t" r="r" b="b"/>
              <a:pathLst>
                <a:path w="1942" h="1943" extrusionOk="0">
                  <a:moveTo>
                    <a:pt x="1554" y="0"/>
                  </a:moveTo>
                  <a:lnTo>
                    <a:pt x="1165" y="97"/>
                  </a:lnTo>
                  <a:lnTo>
                    <a:pt x="874" y="292"/>
                  </a:lnTo>
                  <a:lnTo>
                    <a:pt x="583" y="583"/>
                  </a:lnTo>
                  <a:lnTo>
                    <a:pt x="388" y="777"/>
                  </a:lnTo>
                  <a:lnTo>
                    <a:pt x="194" y="1166"/>
                  </a:lnTo>
                  <a:lnTo>
                    <a:pt x="97" y="1554"/>
                  </a:lnTo>
                  <a:lnTo>
                    <a:pt x="0" y="1942"/>
                  </a:lnTo>
                  <a:lnTo>
                    <a:pt x="1262" y="1942"/>
                  </a:lnTo>
                  <a:lnTo>
                    <a:pt x="1554" y="1845"/>
                  </a:lnTo>
                  <a:lnTo>
                    <a:pt x="1748" y="1748"/>
                  </a:lnTo>
                  <a:lnTo>
                    <a:pt x="1942" y="1457"/>
                  </a:lnTo>
                  <a:lnTo>
                    <a:pt x="1942" y="1263"/>
                  </a:lnTo>
                  <a:lnTo>
                    <a:pt x="194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54"/>
            <p:cNvSpPr/>
            <p:nvPr/>
          </p:nvSpPr>
          <p:spPr>
            <a:xfrm>
              <a:off x="8269456" y="2415204"/>
              <a:ext cx="39281" cy="78561"/>
            </a:xfrm>
            <a:custGeom>
              <a:avLst/>
              <a:gdLst/>
              <a:ahLst/>
              <a:cxnLst/>
              <a:rect l="l" t="t" r="r" b="b"/>
              <a:pathLst>
                <a:path w="1457" h="2914" extrusionOk="0">
                  <a:moveTo>
                    <a:pt x="680" y="1"/>
                  </a:moveTo>
                  <a:lnTo>
                    <a:pt x="583" y="98"/>
                  </a:lnTo>
                  <a:lnTo>
                    <a:pt x="486" y="98"/>
                  </a:lnTo>
                  <a:lnTo>
                    <a:pt x="486" y="292"/>
                  </a:lnTo>
                  <a:lnTo>
                    <a:pt x="195" y="486"/>
                  </a:lnTo>
                  <a:lnTo>
                    <a:pt x="98" y="778"/>
                  </a:lnTo>
                  <a:lnTo>
                    <a:pt x="98" y="1166"/>
                  </a:lnTo>
                  <a:lnTo>
                    <a:pt x="195" y="1360"/>
                  </a:lnTo>
                  <a:lnTo>
                    <a:pt x="874" y="1651"/>
                  </a:lnTo>
                  <a:lnTo>
                    <a:pt x="971" y="1846"/>
                  </a:lnTo>
                  <a:lnTo>
                    <a:pt x="1068" y="1943"/>
                  </a:lnTo>
                  <a:lnTo>
                    <a:pt x="971" y="2137"/>
                  </a:lnTo>
                  <a:lnTo>
                    <a:pt x="680" y="2234"/>
                  </a:lnTo>
                  <a:lnTo>
                    <a:pt x="486" y="2234"/>
                  </a:lnTo>
                  <a:lnTo>
                    <a:pt x="292" y="2137"/>
                  </a:lnTo>
                  <a:lnTo>
                    <a:pt x="195" y="2137"/>
                  </a:lnTo>
                  <a:lnTo>
                    <a:pt x="0" y="2234"/>
                  </a:lnTo>
                  <a:lnTo>
                    <a:pt x="0" y="2331"/>
                  </a:lnTo>
                  <a:lnTo>
                    <a:pt x="98" y="2525"/>
                  </a:lnTo>
                  <a:lnTo>
                    <a:pt x="389" y="2622"/>
                  </a:lnTo>
                  <a:lnTo>
                    <a:pt x="486" y="2622"/>
                  </a:lnTo>
                  <a:lnTo>
                    <a:pt x="486" y="2719"/>
                  </a:lnTo>
                  <a:lnTo>
                    <a:pt x="583" y="2817"/>
                  </a:lnTo>
                  <a:lnTo>
                    <a:pt x="680" y="2914"/>
                  </a:lnTo>
                  <a:lnTo>
                    <a:pt x="874" y="2817"/>
                  </a:lnTo>
                  <a:lnTo>
                    <a:pt x="874" y="2719"/>
                  </a:lnTo>
                  <a:lnTo>
                    <a:pt x="874" y="2622"/>
                  </a:lnTo>
                  <a:lnTo>
                    <a:pt x="1166" y="2428"/>
                  </a:lnTo>
                  <a:lnTo>
                    <a:pt x="1360" y="2234"/>
                  </a:lnTo>
                  <a:lnTo>
                    <a:pt x="1457" y="2040"/>
                  </a:lnTo>
                  <a:lnTo>
                    <a:pt x="1457" y="1749"/>
                  </a:lnTo>
                  <a:lnTo>
                    <a:pt x="1360" y="1554"/>
                  </a:lnTo>
                  <a:lnTo>
                    <a:pt x="1166" y="1360"/>
                  </a:lnTo>
                  <a:lnTo>
                    <a:pt x="971" y="1263"/>
                  </a:lnTo>
                  <a:lnTo>
                    <a:pt x="486" y="1069"/>
                  </a:lnTo>
                  <a:lnTo>
                    <a:pt x="486" y="875"/>
                  </a:lnTo>
                  <a:lnTo>
                    <a:pt x="486" y="778"/>
                  </a:lnTo>
                  <a:lnTo>
                    <a:pt x="971" y="778"/>
                  </a:lnTo>
                  <a:lnTo>
                    <a:pt x="1068" y="875"/>
                  </a:lnTo>
                  <a:lnTo>
                    <a:pt x="1263" y="778"/>
                  </a:lnTo>
                  <a:lnTo>
                    <a:pt x="1263" y="583"/>
                  </a:lnTo>
                  <a:lnTo>
                    <a:pt x="1263" y="486"/>
                  </a:lnTo>
                  <a:lnTo>
                    <a:pt x="971" y="292"/>
                  </a:lnTo>
                  <a:lnTo>
                    <a:pt x="874" y="98"/>
                  </a:lnTo>
                  <a:lnTo>
                    <a:pt x="777" y="98"/>
                  </a:lnTo>
                  <a:lnTo>
                    <a:pt x="6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54"/>
            <p:cNvSpPr/>
            <p:nvPr/>
          </p:nvSpPr>
          <p:spPr>
            <a:xfrm>
              <a:off x="8366296" y="2443997"/>
              <a:ext cx="23590" cy="20975"/>
            </a:xfrm>
            <a:custGeom>
              <a:avLst/>
              <a:gdLst/>
              <a:ahLst/>
              <a:cxnLst/>
              <a:rect l="l" t="t" r="r" b="b"/>
              <a:pathLst>
                <a:path w="875" h="778" extrusionOk="0">
                  <a:moveTo>
                    <a:pt x="292" y="1"/>
                  </a:moveTo>
                  <a:lnTo>
                    <a:pt x="98" y="98"/>
                  </a:lnTo>
                  <a:lnTo>
                    <a:pt x="1" y="292"/>
                  </a:lnTo>
                  <a:lnTo>
                    <a:pt x="1" y="389"/>
                  </a:lnTo>
                  <a:lnTo>
                    <a:pt x="1" y="583"/>
                  </a:lnTo>
                  <a:lnTo>
                    <a:pt x="98" y="681"/>
                  </a:lnTo>
                  <a:lnTo>
                    <a:pt x="292" y="778"/>
                  </a:lnTo>
                  <a:lnTo>
                    <a:pt x="583" y="778"/>
                  </a:lnTo>
                  <a:lnTo>
                    <a:pt x="681" y="681"/>
                  </a:lnTo>
                  <a:lnTo>
                    <a:pt x="778" y="583"/>
                  </a:lnTo>
                  <a:lnTo>
                    <a:pt x="875" y="389"/>
                  </a:lnTo>
                  <a:lnTo>
                    <a:pt x="778" y="292"/>
                  </a:lnTo>
                  <a:lnTo>
                    <a:pt x="681" y="98"/>
                  </a:lnTo>
                  <a:lnTo>
                    <a:pt x="58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54"/>
            <p:cNvSpPr/>
            <p:nvPr/>
          </p:nvSpPr>
          <p:spPr>
            <a:xfrm>
              <a:off x="8188307" y="2443997"/>
              <a:ext cx="23590" cy="20975"/>
            </a:xfrm>
            <a:custGeom>
              <a:avLst/>
              <a:gdLst/>
              <a:ahLst/>
              <a:cxnLst/>
              <a:rect l="l" t="t" r="r" b="b"/>
              <a:pathLst>
                <a:path w="875" h="778" extrusionOk="0">
                  <a:moveTo>
                    <a:pt x="292" y="1"/>
                  </a:moveTo>
                  <a:lnTo>
                    <a:pt x="98" y="98"/>
                  </a:lnTo>
                  <a:lnTo>
                    <a:pt x="0" y="292"/>
                  </a:lnTo>
                  <a:lnTo>
                    <a:pt x="0" y="389"/>
                  </a:lnTo>
                  <a:lnTo>
                    <a:pt x="0" y="583"/>
                  </a:lnTo>
                  <a:lnTo>
                    <a:pt x="98" y="681"/>
                  </a:lnTo>
                  <a:lnTo>
                    <a:pt x="292" y="778"/>
                  </a:lnTo>
                  <a:lnTo>
                    <a:pt x="583" y="778"/>
                  </a:lnTo>
                  <a:lnTo>
                    <a:pt x="680" y="681"/>
                  </a:lnTo>
                  <a:lnTo>
                    <a:pt x="777" y="583"/>
                  </a:lnTo>
                  <a:lnTo>
                    <a:pt x="874" y="389"/>
                  </a:lnTo>
                  <a:lnTo>
                    <a:pt x="777" y="292"/>
                  </a:lnTo>
                  <a:lnTo>
                    <a:pt x="680" y="98"/>
                  </a:lnTo>
                  <a:lnTo>
                    <a:pt x="58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54"/>
            <p:cNvSpPr/>
            <p:nvPr/>
          </p:nvSpPr>
          <p:spPr>
            <a:xfrm>
              <a:off x="8049570" y="2163910"/>
              <a:ext cx="217298" cy="264424"/>
            </a:xfrm>
            <a:custGeom>
              <a:avLst/>
              <a:gdLst/>
              <a:ahLst/>
              <a:cxnLst/>
              <a:rect l="l" t="t" r="r" b="b"/>
              <a:pathLst>
                <a:path w="8060" h="9808" extrusionOk="0">
                  <a:moveTo>
                    <a:pt x="1457" y="1"/>
                  </a:moveTo>
                  <a:lnTo>
                    <a:pt x="1069" y="98"/>
                  </a:lnTo>
                  <a:lnTo>
                    <a:pt x="777" y="292"/>
                  </a:lnTo>
                  <a:lnTo>
                    <a:pt x="583" y="486"/>
                  </a:lnTo>
                  <a:lnTo>
                    <a:pt x="389" y="778"/>
                  </a:lnTo>
                  <a:lnTo>
                    <a:pt x="195" y="1069"/>
                  </a:lnTo>
                  <a:lnTo>
                    <a:pt x="98" y="1360"/>
                  </a:lnTo>
                  <a:lnTo>
                    <a:pt x="0" y="1749"/>
                  </a:lnTo>
                  <a:lnTo>
                    <a:pt x="0" y="8060"/>
                  </a:lnTo>
                  <a:lnTo>
                    <a:pt x="98" y="8448"/>
                  </a:lnTo>
                  <a:lnTo>
                    <a:pt x="195" y="8739"/>
                  </a:lnTo>
                  <a:lnTo>
                    <a:pt x="389" y="9031"/>
                  </a:lnTo>
                  <a:lnTo>
                    <a:pt x="583" y="9322"/>
                  </a:lnTo>
                  <a:lnTo>
                    <a:pt x="777" y="9516"/>
                  </a:lnTo>
                  <a:lnTo>
                    <a:pt x="1069" y="9710"/>
                  </a:lnTo>
                  <a:lnTo>
                    <a:pt x="1457" y="9807"/>
                  </a:lnTo>
                  <a:lnTo>
                    <a:pt x="6700" y="9807"/>
                  </a:lnTo>
                  <a:lnTo>
                    <a:pt x="6991" y="9710"/>
                  </a:lnTo>
                  <a:lnTo>
                    <a:pt x="7283" y="9516"/>
                  </a:lnTo>
                  <a:lnTo>
                    <a:pt x="7574" y="9322"/>
                  </a:lnTo>
                  <a:lnTo>
                    <a:pt x="7768" y="9031"/>
                  </a:lnTo>
                  <a:lnTo>
                    <a:pt x="7962" y="8739"/>
                  </a:lnTo>
                  <a:lnTo>
                    <a:pt x="8059" y="8448"/>
                  </a:lnTo>
                  <a:lnTo>
                    <a:pt x="8059" y="8060"/>
                  </a:lnTo>
                  <a:lnTo>
                    <a:pt x="8059" y="1749"/>
                  </a:lnTo>
                  <a:lnTo>
                    <a:pt x="8059" y="1360"/>
                  </a:lnTo>
                  <a:lnTo>
                    <a:pt x="7962" y="1069"/>
                  </a:lnTo>
                  <a:lnTo>
                    <a:pt x="7768" y="778"/>
                  </a:lnTo>
                  <a:lnTo>
                    <a:pt x="7574" y="486"/>
                  </a:lnTo>
                  <a:lnTo>
                    <a:pt x="7283" y="292"/>
                  </a:lnTo>
                  <a:lnTo>
                    <a:pt x="6991" y="98"/>
                  </a:lnTo>
                  <a:lnTo>
                    <a:pt x="67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54"/>
            <p:cNvSpPr/>
            <p:nvPr/>
          </p:nvSpPr>
          <p:spPr>
            <a:xfrm>
              <a:off x="8073133" y="2184857"/>
              <a:ext cx="172787" cy="73331"/>
            </a:xfrm>
            <a:custGeom>
              <a:avLst/>
              <a:gdLst/>
              <a:ahLst/>
              <a:cxnLst/>
              <a:rect l="l" t="t" r="r" b="b"/>
              <a:pathLst>
                <a:path w="6409" h="2720" extrusionOk="0">
                  <a:moveTo>
                    <a:pt x="874" y="1"/>
                  </a:moveTo>
                  <a:lnTo>
                    <a:pt x="583" y="98"/>
                  </a:lnTo>
                  <a:lnTo>
                    <a:pt x="195" y="292"/>
                  </a:lnTo>
                  <a:lnTo>
                    <a:pt x="0" y="583"/>
                  </a:lnTo>
                  <a:lnTo>
                    <a:pt x="0" y="972"/>
                  </a:lnTo>
                  <a:lnTo>
                    <a:pt x="0" y="1748"/>
                  </a:lnTo>
                  <a:lnTo>
                    <a:pt x="0" y="2137"/>
                  </a:lnTo>
                  <a:lnTo>
                    <a:pt x="195" y="2428"/>
                  </a:lnTo>
                  <a:lnTo>
                    <a:pt x="583" y="2622"/>
                  </a:lnTo>
                  <a:lnTo>
                    <a:pt x="874" y="2719"/>
                  </a:lnTo>
                  <a:lnTo>
                    <a:pt x="5438" y="2719"/>
                  </a:lnTo>
                  <a:lnTo>
                    <a:pt x="5826" y="2622"/>
                  </a:lnTo>
                  <a:lnTo>
                    <a:pt x="6117" y="2428"/>
                  </a:lnTo>
                  <a:lnTo>
                    <a:pt x="6311" y="2137"/>
                  </a:lnTo>
                  <a:lnTo>
                    <a:pt x="6409" y="1748"/>
                  </a:lnTo>
                  <a:lnTo>
                    <a:pt x="6409" y="972"/>
                  </a:lnTo>
                  <a:lnTo>
                    <a:pt x="6311" y="583"/>
                  </a:lnTo>
                  <a:lnTo>
                    <a:pt x="6117" y="292"/>
                  </a:lnTo>
                  <a:lnTo>
                    <a:pt x="5826" y="98"/>
                  </a:lnTo>
                  <a:lnTo>
                    <a:pt x="543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54"/>
            <p:cNvSpPr/>
            <p:nvPr/>
          </p:nvSpPr>
          <p:spPr>
            <a:xfrm>
              <a:off x="8154283" y="2279083"/>
              <a:ext cx="10487" cy="125688"/>
            </a:xfrm>
            <a:custGeom>
              <a:avLst/>
              <a:gdLst/>
              <a:ahLst/>
              <a:cxnLst/>
              <a:rect l="l" t="t" r="r" b="b"/>
              <a:pathLst>
                <a:path w="389" h="4662" extrusionOk="0">
                  <a:moveTo>
                    <a:pt x="0" y="1"/>
                  </a:moveTo>
                  <a:lnTo>
                    <a:pt x="0" y="4661"/>
                  </a:lnTo>
                  <a:lnTo>
                    <a:pt x="389" y="4661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54"/>
            <p:cNvSpPr/>
            <p:nvPr/>
          </p:nvSpPr>
          <p:spPr>
            <a:xfrm>
              <a:off x="8073133" y="2336696"/>
              <a:ext cx="172787" cy="10487"/>
            </a:xfrm>
            <a:custGeom>
              <a:avLst/>
              <a:gdLst/>
              <a:ahLst/>
              <a:cxnLst/>
              <a:rect l="l" t="t" r="r" b="b"/>
              <a:pathLst>
                <a:path w="6409" h="389" extrusionOk="0">
                  <a:moveTo>
                    <a:pt x="0" y="0"/>
                  </a:moveTo>
                  <a:lnTo>
                    <a:pt x="0" y="388"/>
                  </a:lnTo>
                  <a:lnTo>
                    <a:pt x="6409" y="388"/>
                  </a:lnTo>
                  <a:lnTo>
                    <a:pt x="64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54"/>
            <p:cNvSpPr/>
            <p:nvPr/>
          </p:nvSpPr>
          <p:spPr>
            <a:xfrm>
              <a:off x="8096696" y="2292185"/>
              <a:ext cx="36666" cy="36666"/>
            </a:xfrm>
            <a:custGeom>
              <a:avLst/>
              <a:gdLst/>
              <a:ahLst/>
              <a:cxnLst/>
              <a:rect l="l" t="t" r="r" b="b"/>
              <a:pathLst>
                <a:path w="1360" h="1360" extrusionOk="0">
                  <a:moveTo>
                    <a:pt x="583" y="0"/>
                  </a:moveTo>
                  <a:lnTo>
                    <a:pt x="486" y="195"/>
                  </a:lnTo>
                  <a:lnTo>
                    <a:pt x="486" y="486"/>
                  </a:lnTo>
                  <a:lnTo>
                    <a:pt x="97" y="486"/>
                  </a:lnTo>
                  <a:lnTo>
                    <a:pt x="0" y="680"/>
                  </a:lnTo>
                  <a:lnTo>
                    <a:pt x="97" y="777"/>
                  </a:lnTo>
                  <a:lnTo>
                    <a:pt x="194" y="874"/>
                  </a:lnTo>
                  <a:lnTo>
                    <a:pt x="486" y="874"/>
                  </a:lnTo>
                  <a:lnTo>
                    <a:pt x="486" y="1166"/>
                  </a:lnTo>
                  <a:lnTo>
                    <a:pt x="583" y="1263"/>
                  </a:lnTo>
                  <a:lnTo>
                    <a:pt x="680" y="1360"/>
                  </a:lnTo>
                  <a:lnTo>
                    <a:pt x="874" y="1263"/>
                  </a:lnTo>
                  <a:lnTo>
                    <a:pt x="874" y="1166"/>
                  </a:lnTo>
                  <a:lnTo>
                    <a:pt x="874" y="874"/>
                  </a:lnTo>
                  <a:lnTo>
                    <a:pt x="1165" y="874"/>
                  </a:lnTo>
                  <a:lnTo>
                    <a:pt x="1359" y="777"/>
                  </a:lnTo>
                  <a:lnTo>
                    <a:pt x="1359" y="680"/>
                  </a:lnTo>
                  <a:lnTo>
                    <a:pt x="1359" y="486"/>
                  </a:lnTo>
                  <a:lnTo>
                    <a:pt x="874" y="486"/>
                  </a:lnTo>
                  <a:lnTo>
                    <a:pt x="874" y="195"/>
                  </a:lnTo>
                  <a:lnTo>
                    <a:pt x="87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54"/>
            <p:cNvSpPr/>
            <p:nvPr/>
          </p:nvSpPr>
          <p:spPr>
            <a:xfrm>
              <a:off x="8185691" y="2357617"/>
              <a:ext cx="31435" cy="28820"/>
            </a:xfrm>
            <a:custGeom>
              <a:avLst/>
              <a:gdLst/>
              <a:ahLst/>
              <a:cxnLst/>
              <a:rect l="l" t="t" r="r" b="b"/>
              <a:pathLst>
                <a:path w="1166" h="1069" extrusionOk="0">
                  <a:moveTo>
                    <a:pt x="97" y="1"/>
                  </a:moveTo>
                  <a:lnTo>
                    <a:pt x="0" y="195"/>
                  </a:lnTo>
                  <a:lnTo>
                    <a:pt x="97" y="292"/>
                  </a:lnTo>
                  <a:lnTo>
                    <a:pt x="292" y="583"/>
                  </a:lnTo>
                  <a:lnTo>
                    <a:pt x="97" y="778"/>
                  </a:lnTo>
                  <a:lnTo>
                    <a:pt x="0" y="875"/>
                  </a:lnTo>
                  <a:lnTo>
                    <a:pt x="97" y="1069"/>
                  </a:lnTo>
                  <a:lnTo>
                    <a:pt x="389" y="1069"/>
                  </a:lnTo>
                  <a:lnTo>
                    <a:pt x="583" y="875"/>
                  </a:lnTo>
                  <a:lnTo>
                    <a:pt x="777" y="1069"/>
                  </a:lnTo>
                  <a:lnTo>
                    <a:pt x="1068" y="1069"/>
                  </a:lnTo>
                  <a:lnTo>
                    <a:pt x="1166" y="875"/>
                  </a:lnTo>
                  <a:lnTo>
                    <a:pt x="1068" y="778"/>
                  </a:lnTo>
                  <a:lnTo>
                    <a:pt x="874" y="583"/>
                  </a:lnTo>
                  <a:lnTo>
                    <a:pt x="1068" y="292"/>
                  </a:lnTo>
                  <a:lnTo>
                    <a:pt x="1166" y="195"/>
                  </a:lnTo>
                  <a:lnTo>
                    <a:pt x="1068" y="1"/>
                  </a:lnTo>
                  <a:lnTo>
                    <a:pt x="777" y="1"/>
                  </a:lnTo>
                  <a:lnTo>
                    <a:pt x="583" y="292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54"/>
            <p:cNvSpPr/>
            <p:nvPr/>
          </p:nvSpPr>
          <p:spPr>
            <a:xfrm>
              <a:off x="8099312" y="2357617"/>
              <a:ext cx="31435" cy="28820"/>
            </a:xfrm>
            <a:custGeom>
              <a:avLst/>
              <a:gdLst/>
              <a:ahLst/>
              <a:cxnLst/>
              <a:rect l="l" t="t" r="r" b="b"/>
              <a:pathLst>
                <a:path w="1166" h="1069" extrusionOk="0">
                  <a:moveTo>
                    <a:pt x="777" y="1"/>
                  </a:moveTo>
                  <a:lnTo>
                    <a:pt x="97" y="778"/>
                  </a:lnTo>
                  <a:lnTo>
                    <a:pt x="0" y="875"/>
                  </a:lnTo>
                  <a:lnTo>
                    <a:pt x="97" y="1069"/>
                  </a:lnTo>
                  <a:lnTo>
                    <a:pt x="389" y="1069"/>
                  </a:lnTo>
                  <a:lnTo>
                    <a:pt x="1068" y="292"/>
                  </a:lnTo>
                  <a:lnTo>
                    <a:pt x="1165" y="195"/>
                  </a:lnTo>
                  <a:lnTo>
                    <a:pt x="106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54"/>
            <p:cNvSpPr/>
            <p:nvPr/>
          </p:nvSpPr>
          <p:spPr>
            <a:xfrm>
              <a:off x="8183076" y="2305261"/>
              <a:ext cx="36666" cy="10514"/>
            </a:xfrm>
            <a:custGeom>
              <a:avLst/>
              <a:gdLst/>
              <a:ahLst/>
              <a:cxnLst/>
              <a:rect l="l" t="t" r="r" b="b"/>
              <a:pathLst>
                <a:path w="1360" h="390" extrusionOk="0">
                  <a:moveTo>
                    <a:pt x="97" y="1"/>
                  </a:moveTo>
                  <a:lnTo>
                    <a:pt x="0" y="195"/>
                  </a:lnTo>
                  <a:lnTo>
                    <a:pt x="0" y="292"/>
                  </a:lnTo>
                  <a:lnTo>
                    <a:pt x="194" y="389"/>
                  </a:lnTo>
                  <a:lnTo>
                    <a:pt x="1165" y="389"/>
                  </a:lnTo>
                  <a:lnTo>
                    <a:pt x="1263" y="292"/>
                  </a:lnTo>
                  <a:lnTo>
                    <a:pt x="1360" y="195"/>
                  </a:lnTo>
                  <a:lnTo>
                    <a:pt x="12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54"/>
            <p:cNvSpPr/>
            <p:nvPr/>
          </p:nvSpPr>
          <p:spPr>
            <a:xfrm>
              <a:off x="8201382" y="2205805"/>
              <a:ext cx="18360" cy="36666"/>
            </a:xfrm>
            <a:custGeom>
              <a:avLst/>
              <a:gdLst/>
              <a:ahLst/>
              <a:cxnLst/>
              <a:rect l="l" t="t" r="r" b="b"/>
              <a:pathLst>
                <a:path w="681" h="1360" extrusionOk="0">
                  <a:moveTo>
                    <a:pt x="195" y="0"/>
                  </a:moveTo>
                  <a:lnTo>
                    <a:pt x="98" y="97"/>
                  </a:lnTo>
                  <a:lnTo>
                    <a:pt x="1" y="195"/>
                  </a:lnTo>
                  <a:lnTo>
                    <a:pt x="1" y="292"/>
                  </a:lnTo>
                  <a:lnTo>
                    <a:pt x="98" y="389"/>
                  </a:lnTo>
                  <a:lnTo>
                    <a:pt x="195" y="486"/>
                  </a:lnTo>
                  <a:lnTo>
                    <a:pt x="195" y="1360"/>
                  </a:lnTo>
                  <a:lnTo>
                    <a:pt x="681" y="1360"/>
                  </a:lnTo>
                  <a:lnTo>
                    <a:pt x="681" y="97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54"/>
            <p:cNvSpPr/>
            <p:nvPr/>
          </p:nvSpPr>
          <p:spPr>
            <a:xfrm>
              <a:off x="8180461" y="2205805"/>
              <a:ext cx="18333" cy="36666"/>
            </a:xfrm>
            <a:custGeom>
              <a:avLst/>
              <a:gdLst/>
              <a:ahLst/>
              <a:cxnLst/>
              <a:rect l="l" t="t" r="r" b="b"/>
              <a:pathLst>
                <a:path w="680" h="1360" extrusionOk="0">
                  <a:moveTo>
                    <a:pt x="194" y="0"/>
                  </a:moveTo>
                  <a:lnTo>
                    <a:pt x="97" y="97"/>
                  </a:lnTo>
                  <a:lnTo>
                    <a:pt x="0" y="195"/>
                  </a:lnTo>
                  <a:lnTo>
                    <a:pt x="0" y="292"/>
                  </a:lnTo>
                  <a:lnTo>
                    <a:pt x="97" y="389"/>
                  </a:lnTo>
                  <a:lnTo>
                    <a:pt x="194" y="486"/>
                  </a:lnTo>
                  <a:lnTo>
                    <a:pt x="194" y="1263"/>
                  </a:lnTo>
                  <a:lnTo>
                    <a:pt x="291" y="1360"/>
                  </a:lnTo>
                  <a:lnTo>
                    <a:pt x="583" y="1360"/>
                  </a:lnTo>
                  <a:lnTo>
                    <a:pt x="680" y="1165"/>
                  </a:lnTo>
                  <a:lnTo>
                    <a:pt x="680" y="97"/>
                  </a:lnTo>
                  <a:lnTo>
                    <a:pt x="5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3" name="Google Shape;2643;p59"/>
          <p:cNvSpPr txBox="1">
            <a:spLocks noGrp="1"/>
          </p:cNvSpPr>
          <p:nvPr>
            <p:ph type="title"/>
          </p:nvPr>
        </p:nvSpPr>
        <p:spPr>
          <a:xfrm>
            <a:off x="788719" y="1701741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Credits</a:t>
            </a:r>
            <a:endParaRPr sz="3200" dirty="0"/>
          </a:p>
        </p:txBody>
      </p:sp>
      <p:sp>
        <p:nvSpPr>
          <p:cNvPr id="2644" name="Google Shape;2644;p59"/>
          <p:cNvSpPr txBox="1">
            <a:spLocks noGrp="1"/>
          </p:cNvSpPr>
          <p:nvPr>
            <p:ph type="subTitle" idx="1"/>
          </p:nvPr>
        </p:nvSpPr>
        <p:spPr>
          <a:xfrm>
            <a:off x="759354" y="2011842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4 Math and English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3 Natural Sciences and Social Sciences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2 World Language</a:t>
            </a:r>
            <a:endParaRPr sz="1800" dirty="0"/>
          </a:p>
        </p:txBody>
      </p:sp>
      <p:sp>
        <p:nvSpPr>
          <p:cNvPr id="2645" name="Google Shape;2645;p59"/>
          <p:cNvSpPr txBox="1">
            <a:spLocks noGrp="1"/>
          </p:cNvSpPr>
          <p:nvPr>
            <p:ph type="title" idx="2"/>
          </p:nvPr>
        </p:nvSpPr>
        <p:spPr>
          <a:xfrm>
            <a:off x="3019150" y="1701741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GPA</a:t>
            </a:r>
            <a:endParaRPr sz="3200" dirty="0"/>
          </a:p>
        </p:txBody>
      </p:sp>
      <p:sp>
        <p:nvSpPr>
          <p:cNvPr id="2646" name="Google Shape;2646;p59"/>
          <p:cNvSpPr txBox="1">
            <a:spLocks noGrp="1"/>
          </p:cNvSpPr>
          <p:nvPr>
            <p:ph type="subTitle" idx="3"/>
          </p:nvPr>
        </p:nvSpPr>
        <p:spPr>
          <a:xfrm>
            <a:off x="2989785" y="2011842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3.50 GPA</a:t>
            </a:r>
            <a:endParaRPr sz="1800" dirty="0"/>
          </a:p>
        </p:txBody>
      </p:sp>
      <p:sp>
        <p:nvSpPr>
          <p:cNvPr id="2647" name="Google Shape;2647;p59"/>
          <p:cNvSpPr txBox="1">
            <a:spLocks noGrp="1"/>
          </p:cNvSpPr>
          <p:nvPr>
            <p:ph type="title" idx="4"/>
          </p:nvPr>
        </p:nvSpPr>
        <p:spPr>
          <a:xfrm>
            <a:off x="863312" y="3491189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SAT/ACT</a:t>
            </a:r>
            <a:endParaRPr sz="3200" dirty="0"/>
          </a:p>
        </p:txBody>
      </p:sp>
      <p:sp>
        <p:nvSpPr>
          <p:cNvPr id="2648" name="Google Shape;2648;p59"/>
          <p:cNvSpPr txBox="1">
            <a:spLocks noGrp="1"/>
          </p:cNvSpPr>
          <p:nvPr>
            <p:ph type="subTitle" idx="5"/>
          </p:nvPr>
        </p:nvSpPr>
        <p:spPr>
          <a:xfrm>
            <a:off x="863312" y="3798888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1330/29</a:t>
            </a:r>
            <a:endParaRPr sz="1800" dirty="0"/>
          </a:p>
        </p:txBody>
      </p:sp>
      <p:sp>
        <p:nvSpPr>
          <p:cNvPr id="2649" name="Google Shape;2649;p59"/>
          <p:cNvSpPr txBox="1">
            <a:spLocks noGrp="1"/>
          </p:cNvSpPr>
          <p:nvPr>
            <p:ph type="title" idx="6"/>
          </p:nvPr>
        </p:nvSpPr>
        <p:spPr>
          <a:xfrm>
            <a:off x="2718385" y="3491189"/>
            <a:ext cx="25579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Service Hours</a:t>
            </a:r>
            <a:endParaRPr sz="3200" dirty="0"/>
          </a:p>
        </p:txBody>
      </p:sp>
      <p:sp>
        <p:nvSpPr>
          <p:cNvPr id="2650" name="Google Shape;2650;p59"/>
          <p:cNvSpPr txBox="1">
            <a:spLocks noGrp="1"/>
          </p:cNvSpPr>
          <p:nvPr>
            <p:ph type="subTitle" idx="7"/>
          </p:nvPr>
        </p:nvSpPr>
        <p:spPr>
          <a:xfrm>
            <a:off x="3065740" y="3754028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100 hours</a:t>
            </a:r>
            <a:endParaRPr sz="1800" dirty="0"/>
          </a:p>
        </p:txBody>
      </p:sp>
      <p:sp>
        <p:nvSpPr>
          <p:cNvPr id="2651" name="Google Shape;2651;p59"/>
          <p:cNvSpPr txBox="1">
            <a:spLocks noGrp="1"/>
          </p:cNvSpPr>
          <p:nvPr>
            <p:ph type="title" idx="8"/>
          </p:nvPr>
        </p:nvSpPr>
        <p:spPr>
          <a:xfrm>
            <a:off x="720000" y="532925"/>
            <a:ext cx="7704000" cy="58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</a:rPr>
              <a:t>Florida Academic Scholars (FAS) </a:t>
            </a:r>
            <a:endParaRPr dirty="0">
              <a:solidFill>
                <a:schemeClr val="dk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AEB190-239B-4E2D-8874-9DBAFCAED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885" y="1615572"/>
            <a:ext cx="4161816" cy="20625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3" name="Google Shape;2643;p59"/>
          <p:cNvSpPr txBox="1">
            <a:spLocks noGrp="1"/>
          </p:cNvSpPr>
          <p:nvPr>
            <p:ph type="title"/>
          </p:nvPr>
        </p:nvSpPr>
        <p:spPr>
          <a:xfrm>
            <a:off x="788719" y="1701741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Credits</a:t>
            </a:r>
            <a:endParaRPr sz="3200" dirty="0"/>
          </a:p>
        </p:txBody>
      </p:sp>
      <p:sp>
        <p:nvSpPr>
          <p:cNvPr id="2644" name="Google Shape;2644;p59"/>
          <p:cNvSpPr txBox="1">
            <a:spLocks noGrp="1"/>
          </p:cNvSpPr>
          <p:nvPr>
            <p:ph type="subTitle" idx="1"/>
          </p:nvPr>
        </p:nvSpPr>
        <p:spPr>
          <a:xfrm>
            <a:off x="759354" y="2011842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4 Math and English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3 Natural Sciences and Social Sciences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2 World Language</a:t>
            </a:r>
            <a:endParaRPr sz="1800" dirty="0"/>
          </a:p>
        </p:txBody>
      </p:sp>
      <p:sp>
        <p:nvSpPr>
          <p:cNvPr id="2645" name="Google Shape;2645;p59"/>
          <p:cNvSpPr txBox="1">
            <a:spLocks noGrp="1"/>
          </p:cNvSpPr>
          <p:nvPr>
            <p:ph type="title" idx="2"/>
          </p:nvPr>
        </p:nvSpPr>
        <p:spPr>
          <a:xfrm>
            <a:off x="3019150" y="1701741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GPA</a:t>
            </a:r>
            <a:endParaRPr sz="3200" dirty="0"/>
          </a:p>
        </p:txBody>
      </p:sp>
      <p:sp>
        <p:nvSpPr>
          <p:cNvPr id="2646" name="Google Shape;2646;p59"/>
          <p:cNvSpPr txBox="1">
            <a:spLocks noGrp="1"/>
          </p:cNvSpPr>
          <p:nvPr>
            <p:ph type="subTitle" idx="3"/>
          </p:nvPr>
        </p:nvSpPr>
        <p:spPr>
          <a:xfrm>
            <a:off x="2989785" y="2011842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3.00 GPA</a:t>
            </a:r>
            <a:endParaRPr sz="1800" dirty="0"/>
          </a:p>
        </p:txBody>
      </p:sp>
      <p:sp>
        <p:nvSpPr>
          <p:cNvPr id="2647" name="Google Shape;2647;p59"/>
          <p:cNvSpPr txBox="1">
            <a:spLocks noGrp="1"/>
          </p:cNvSpPr>
          <p:nvPr>
            <p:ph type="title" idx="4"/>
          </p:nvPr>
        </p:nvSpPr>
        <p:spPr>
          <a:xfrm>
            <a:off x="720000" y="3561717"/>
            <a:ext cx="2015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SAT/ACT</a:t>
            </a:r>
            <a:endParaRPr sz="3200" dirty="0"/>
          </a:p>
        </p:txBody>
      </p:sp>
      <p:sp>
        <p:nvSpPr>
          <p:cNvPr id="2648" name="Google Shape;2648;p59"/>
          <p:cNvSpPr txBox="1">
            <a:spLocks noGrp="1"/>
          </p:cNvSpPr>
          <p:nvPr>
            <p:ph type="subTitle" idx="5"/>
          </p:nvPr>
        </p:nvSpPr>
        <p:spPr>
          <a:xfrm>
            <a:off x="720000" y="3869416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1210/25</a:t>
            </a:r>
            <a:endParaRPr sz="1800" dirty="0"/>
          </a:p>
        </p:txBody>
      </p:sp>
      <p:sp>
        <p:nvSpPr>
          <p:cNvPr id="2649" name="Google Shape;2649;p59"/>
          <p:cNvSpPr txBox="1">
            <a:spLocks noGrp="1"/>
          </p:cNvSpPr>
          <p:nvPr>
            <p:ph type="title" idx="6"/>
          </p:nvPr>
        </p:nvSpPr>
        <p:spPr>
          <a:xfrm>
            <a:off x="2877570" y="3561717"/>
            <a:ext cx="2766245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Service Hours</a:t>
            </a:r>
            <a:endParaRPr sz="3200" dirty="0"/>
          </a:p>
        </p:txBody>
      </p:sp>
      <p:sp>
        <p:nvSpPr>
          <p:cNvPr id="2650" name="Google Shape;2650;p59"/>
          <p:cNvSpPr txBox="1">
            <a:spLocks noGrp="1"/>
          </p:cNvSpPr>
          <p:nvPr>
            <p:ph type="subTitle" idx="7"/>
          </p:nvPr>
        </p:nvSpPr>
        <p:spPr>
          <a:xfrm>
            <a:off x="2922428" y="3824556"/>
            <a:ext cx="20151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75 hours</a:t>
            </a:r>
            <a:endParaRPr sz="1800" dirty="0"/>
          </a:p>
        </p:txBody>
      </p:sp>
      <p:sp>
        <p:nvSpPr>
          <p:cNvPr id="2651" name="Google Shape;2651;p59"/>
          <p:cNvSpPr txBox="1">
            <a:spLocks noGrp="1"/>
          </p:cNvSpPr>
          <p:nvPr>
            <p:ph type="title" idx="8"/>
          </p:nvPr>
        </p:nvSpPr>
        <p:spPr>
          <a:xfrm>
            <a:off x="720000" y="532925"/>
            <a:ext cx="7704000" cy="58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</a:rPr>
              <a:t>Florida Academic Scholars (FAS) </a:t>
            </a:r>
            <a:endParaRPr dirty="0">
              <a:solidFill>
                <a:schemeClr val="dk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1ACA0F-414D-4C25-A9B2-AA3FCE8AE2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7253" y="1695077"/>
            <a:ext cx="3096747" cy="221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7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2" name="Google Shape;2802;p60"/>
          <p:cNvSpPr txBox="1">
            <a:spLocks noGrp="1"/>
          </p:cNvSpPr>
          <p:nvPr>
            <p:ph type="title"/>
          </p:nvPr>
        </p:nvSpPr>
        <p:spPr>
          <a:xfrm>
            <a:off x="-116537" y="1252126"/>
            <a:ext cx="9260537" cy="12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Private School Exception</a:t>
            </a:r>
            <a:endParaRPr sz="4800" dirty="0"/>
          </a:p>
        </p:txBody>
      </p:sp>
      <p:sp>
        <p:nvSpPr>
          <p:cNvPr id="2803" name="Google Shape;2803;p60"/>
          <p:cNvSpPr txBox="1">
            <a:spLocks noGrp="1"/>
          </p:cNvSpPr>
          <p:nvPr>
            <p:ph type="subTitle" idx="1"/>
          </p:nvPr>
        </p:nvSpPr>
        <p:spPr>
          <a:xfrm>
            <a:off x="1343789" y="2864326"/>
            <a:ext cx="6576000" cy="10079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You won’t get the 100% or 75% tuition coverage and instead receive $211 per credit hour with an additional $300 for college-related expenses on a per semester basis</a:t>
            </a:r>
            <a:endParaRPr sz="2000" dirty="0"/>
          </a:p>
        </p:txBody>
      </p:sp>
      <p:sp>
        <p:nvSpPr>
          <p:cNvPr id="2804" name="Google Shape;2804;p60"/>
          <p:cNvSpPr/>
          <p:nvPr/>
        </p:nvSpPr>
        <p:spPr>
          <a:xfrm rot="10800000">
            <a:off x="6377229" y="-109367"/>
            <a:ext cx="3229053" cy="1110387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5" name="Google Shape;2805;p60"/>
          <p:cNvSpPr/>
          <p:nvPr/>
        </p:nvSpPr>
        <p:spPr>
          <a:xfrm flipH="1">
            <a:off x="6670314" y="799325"/>
            <a:ext cx="342794" cy="346449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6" name="Google Shape;2806;p60"/>
          <p:cNvSpPr/>
          <p:nvPr/>
        </p:nvSpPr>
        <p:spPr>
          <a:xfrm flipH="1">
            <a:off x="2302178" y="799313"/>
            <a:ext cx="199590" cy="201718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07" name="Google Shape;2807;p60"/>
          <p:cNvGrpSpPr/>
          <p:nvPr/>
        </p:nvGrpSpPr>
        <p:grpSpPr>
          <a:xfrm>
            <a:off x="7474992" y="799329"/>
            <a:ext cx="957665" cy="957798"/>
            <a:chOff x="6998782" y="3853079"/>
            <a:chExt cx="957665" cy="957798"/>
          </a:xfrm>
        </p:grpSpPr>
        <p:grpSp>
          <p:nvGrpSpPr>
            <p:cNvPr id="2808" name="Google Shape;2808;p60"/>
            <p:cNvGrpSpPr/>
            <p:nvPr/>
          </p:nvGrpSpPr>
          <p:grpSpPr>
            <a:xfrm>
              <a:off x="6998782" y="3853079"/>
              <a:ext cx="957665" cy="957798"/>
              <a:chOff x="5211251" y="5483994"/>
              <a:chExt cx="539347" cy="539422"/>
            </a:xfrm>
          </p:grpSpPr>
          <p:sp>
            <p:nvSpPr>
              <p:cNvPr id="2809" name="Google Shape;2809;p60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0" name="Google Shape;2810;p60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1" name="Google Shape;2811;p60"/>
              <p:cNvSpPr/>
              <p:nvPr/>
            </p:nvSpPr>
            <p:spPr>
              <a:xfrm>
                <a:off x="5265180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2" name="Google Shape;2812;p60"/>
              <p:cNvSpPr/>
              <p:nvPr/>
            </p:nvSpPr>
            <p:spPr>
              <a:xfrm>
                <a:off x="5290554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13" name="Google Shape;2813;p60"/>
            <p:cNvSpPr/>
            <p:nvPr/>
          </p:nvSpPr>
          <p:spPr>
            <a:xfrm>
              <a:off x="7359266" y="4126292"/>
              <a:ext cx="236685" cy="411360"/>
            </a:xfrm>
            <a:custGeom>
              <a:avLst/>
              <a:gdLst/>
              <a:ahLst/>
              <a:cxnLst/>
              <a:rect l="l" t="t" r="r" b="b"/>
              <a:pathLst>
                <a:path w="4402" h="7650" extrusionOk="0">
                  <a:moveTo>
                    <a:pt x="1677" y="1"/>
                  </a:moveTo>
                  <a:lnTo>
                    <a:pt x="1677" y="106"/>
                  </a:lnTo>
                  <a:lnTo>
                    <a:pt x="1677" y="734"/>
                  </a:lnTo>
                  <a:lnTo>
                    <a:pt x="1572" y="734"/>
                  </a:lnTo>
                  <a:lnTo>
                    <a:pt x="944" y="944"/>
                  </a:lnTo>
                  <a:lnTo>
                    <a:pt x="525" y="1363"/>
                  </a:lnTo>
                  <a:lnTo>
                    <a:pt x="210" y="1782"/>
                  </a:lnTo>
                  <a:lnTo>
                    <a:pt x="105" y="2411"/>
                  </a:lnTo>
                  <a:lnTo>
                    <a:pt x="210" y="2935"/>
                  </a:lnTo>
                  <a:lnTo>
                    <a:pt x="420" y="3354"/>
                  </a:lnTo>
                  <a:lnTo>
                    <a:pt x="629" y="3668"/>
                  </a:lnTo>
                  <a:lnTo>
                    <a:pt x="1048" y="3877"/>
                  </a:lnTo>
                  <a:lnTo>
                    <a:pt x="1991" y="4297"/>
                  </a:lnTo>
                  <a:lnTo>
                    <a:pt x="2725" y="4611"/>
                  </a:lnTo>
                  <a:lnTo>
                    <a:pt x="3039" y="4820"/>
                  </a:lnTo>
                  <a:lnTo>
                    <a:pt x="3144" y="5030"/>
                  </a:lnTo>
                  <a:lnTo>
                    <a:pt x="3144" y="5240"/>
                  </a:lnTo>
                  <a:lnTo>
                    <a:pt x="3144" y="5449"/>
                  </a:lnTo>
                  <a:lnTo>
                    <a:pt x="2934" y="5659"/>
                  </a:lnTo>
                  <a:lnTo>
                    <a:pt x="2725" y="5868"/>
                  </a:lnTo>
                  <a:lnTo>
                    <a:pt x="1887" y="5868"/>
                  </a:lnTo>
                  <a:lnTo>
                    <a:pt x="1467" y="5659"/>
                  </a:lnTo>
                  <a:lnTo>
                    <a:pt x="1258" y="5344"/>
                  </a:lnTo>
                  <a:lnTo>
                    <a:pt x="1153" y="5030"/>
                  </a:lnTo>
                  <a:lnTo>
                    <a:pt x="1153" y="4925"/>
                  </a:lnTo>
                  <a:lnTo>
                    <a:pt x="1153" y="4820"/>
                  </a:lnTo>
                  <a:lnTo>
                    <a:pt x="105" y="4820"/>
                  </a:lnTo>
                  <a:lnTo>
                    <a:pt x="1" y="4925"/>
                  </a:lnTo>
                  <a:lnTo>
                    <a:pt x="1" y="5135"/>
                  </a:lnTo>
                  <a:lnTo>
                    <a:pt x="105" y="5763"/>
                  </a:lnTo>
                  <a:lnTo>
                    <a:pt x="420" y="6287"/>
                  </a:lnTo>
                  <a:lnTo>
                    <a:pt x="944" y="6706"/>
                  </a:lnTo>
                  <a:lnTo>
                    <a:pt x="1572" y="6916"/>
                  </a:lnTo>
                  <a:lnTo>
                    <a:pt x="1677" y="6916"/>
                  </a:lnTo>
                  <a:lnTo>
                    <a:pt x="1677" y="7545"/>
                  </a:lnTo>
                  <a:lnTo>
                    <a:pt x="1677" y="7649"/>
                  </a:lnTo>
                  <a:lnTo>
                    <a:pt x="2725" y="7649"/>
                  </a:lnTo>
                  <a:lnTo>
                    <a:pt x="2725" y="7545"/>
                  </a:lnTo>
                  <a:lnTo>
                    <a:pt x="2725" y="6916"/>
                  </a:lnTo>
                  <a:lnTo>
                    <a:pt x="3458" y="6706"/>
                  </a:lnTo>
                  <a:lnTo>
                    <a:pt x="3982" y="6287"/>
                  </a:lnTo>
                  <a:lnTo>
                    <a:pt x="4296" y="5868"/>
                  </a:lnTo>
                  <a:lnTo>
                    <a:pt x="4401" y="5240"/>
                  </a:lnTo>
                  <a:lnTo>
                    <a:pt x="4296" y="4716"/>
                  </a:lnTo>
                  <a:lnTo>
                    <a:pt x="4087" y="4297"/>
                  </a:lnTo>
                  <a:lnTo>
                    <a:pt x="3773" y="3982"/>
                  </a:lnTo>
                  <a:lnTo>
                    <a:pt x="3458" y="3773"/>
                  </a:lnTo>
                  <a:lnTo>
                    <a:pt x="2515" y="3354"/>
                  </a:lnTo>
                  <a:lnTo>
                    <a:pt x="1782" y="3039"/>
                  </a:lnTo>
                  <a:lnTo>
                    <a:pt x="1363" y="2830"/>
                  </a:lnTo>
                  <a:lnTo>
                    <a:pt x="1258" y="2620"/>
                  </a:lnTo>
                  <a:lnTo>
                    <a:pt x="1258" y="2411"/>
                  </a:lnTo>
                  <a:lnTo>
                    <a:pt x="1363" y="2201"/>
                  </a:lnTo>
                  <a:lnTo>
                    <a:pt x="1467" y="1992"/>
                  </a:lnTo>
                  <a:lnTo>
                    <a:pt x="1782" y="1782"/>
                  </a:lnTo>
                  <a:lnTo>
                    <a:pt x="2096" y="1782"/>
                  </a:lnTo>
                  <a:lnTo>
                    <a:pt x="2515" y="1887"/>
                  </a:lnTo>
                  <a:lnTo>
                    <a:pt x="2830" y="1992"/>
                  </a:lnTo>
                  <a:lnTo>
                    <a:pt x="3144" y="2306"/>
                  </a:lnTo>
                  <a:lnTo>
                    <a:pt x="3144" y="2620"/>
                  </a:lnTo>
                  <a:lnTo>
                    <a:pt x="3144" y="2725"/>
                  </a:lnTo>
                  <a:lnTo>
                    <a:pt x="3249" y="2830"/>
                  </a:lnTo>
                  <a:lnTo>
                    <a:pt x="4296" y="2830"/>
                  </a:lnTo>
                  <a:lnTo>
                    <a:pt x="4296" y="2725"/>
                  </a:lnTo>
                  <a:lnTo>
                    <a:pt x="4296" y="2620"/>
                  </a:lnTo>
                  <a:lnTo>
                    <a:pt x="4192" y="1992"/>
                  </a:lnTo>
                  <a:lnTo>
                    <a:pt x="3877" y="1363"/>
                  </a:lnTo>
                  <a:lnTo>
                    <a:pt x="3353" y="1049"/>
                  </a:lnTo>
                  <a:lnTo>
                    <a:pt x="2725" y="734"/>
                  </a:lnTo>
                  <a:lnTo>
                    <a:pt x="2725" y="106"/>
                  </a:lnTo>
                  <a:lnTo>
                    <a:pt x="272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4" name="Google Shape;2814;p60"/>
          <p:cNvSpPr/>
          <p:nvPr/>
        </p:nvSpPr>
        <p:spPr>
          <a:xfrm>
            <a:off x="-1235775" y="4059574"/>
            <a:ext cx="3229277" cy="1110413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60"/>
          <p:cNvSpPr/>
          <p:nvPr/>
        </p:nvSpPr>
        <p:spPr>
          <a:xfrm rot="10800000">
            <a:off x="-546717" y="7313"/>
            <a:ext cx="3554067" cy="1381136"/>
          </a:xfrm>
          <a:custGeom>
            <a:avLst/>
            <a:gdLst/>
            <a:ahLst/>
            <a:cxnLst/>
            <a:rect l="l" t="t" r="r" b="b"/>
            <a:pathLst>
              <a:path w="36672" h="14251" extrusionOk="0">
                <a:moveTo>
                  <a:pt x="25461" y="1"/>
                </a:moveTo>
                <a:lnTo>
                  <a:pt x="24413" y="106"/>
                </a:lnTo>
                <a:lnTo>
                  <a:pt x="23575" y="211"/>
                </a:lnTo>
                <a:lnTo>
                  <a:pt x="22737" y="525"/>
                </a:lnTo>
                <a:lnTo>
                  <a:pt x="21899" y="839"/>
                </a:lnTo>
                <a:lnTo>
                  <a:pt x="21270" y="1154"/>
                </a:lnTo>
                <a:lnTo>
                  <a:pt x="20641" y="1573"/>
                </a:lnTo>
                <a:lnTo>
                  <a:pt x="19489" y="2516"/>
                </a:lnTo>
                <a:lnTo>
                  <a:pt x="18651" y="3459"/>
                </a:lnTo>
                <a:lnTo>
                  <a:pt x="18127" y="4297"/>
                </a:lnTo>
                <a:lnTo>
                  <a:pt x="17603" y="5030"/>
                </a:lnTo>
                <a:lnTo>
                  <a:pt x="14983" y="5030"/>
                </a:lnTo>
                <a:lnTo>
                  <a:pt x="13621" y="5240"/>
                </a:lnTo>
                <a:lnTo>
                  <a:pt x="12154" y="5554"/>
                </a:lnTo>
                <a:lnTo>
                  <a:pt x="11421" y="5764"/>
                </a:lnTo>
                <a:lnTo>
                  <a:pt x="10792" y="6183"/>
                </a:lnTo>
                <a:lnTo>
                  <a:pt x="10059" y="6497"/>
                </a:lnTo>
                <a:lnTo>
                  <a:pt x="9535" y="7021"/>
                </a:lnTo>
                <a:lnTo>
                  <a:pt x="8906" y="7545"/>
                </a:lnTo>
                <a:lnTo>
                  <a:pt x="8487" y="8173"/>
                </a:lnTo>
                <a:lnTo>
                  <a:pt x="8173" y="8907"/>
                </a:lnTo>
                <a:lnTo>
                  <a:pt x="7859" y="9850"/>
                </a:lnTo>
                <a:lnTo>
                  <a:pt x="7754" y="10793"/>
                </a:lnTo>
                <a:lnTo>
                  <a:pt x="7754" y="11841"/>
                </a:lnTo>
                <a:lnTo>
                  <a:pt x="7021" y="11526"/>
                </a:lnTo>
                <a:lnTo>
                  <a:pt x="6287" y="11317"/>
                </a:lnTo>
                <a:lnTo>
                  <a:pt x="5658" y="11212"/>
                </a:lnTo>
                <a:lnTo>
                  <a:pt x="4401" y="11212"/>
                </a:lnTo>
                <a:lnTo>
                  <a:pt x="3877" y="11317"/>
                </a:lnTo>
                <a:lnTo>
                  <a:pt x="2830" y="11631"/>
                </a:lnTo>
                <a:lnTo>
                  <a:pt x="1991" y="12155"/>
                </a:lnTo>
                <a:lnTo>
                  <a:pt x="1258" y="12679"/>
                </a:lnTo>
                <a:lnTo>
                  <a:pt x="734" y="13307"/>
                </a:lnTo>
                <a:lnTo>
                  <a:pt x="315" y="13727"/>
                </a:lnTo>
                <a:lnTo>
                  <a:pt x="1" y="14250"/>
                </a:lnTo>
                <a:lnTo>
                  <a:pt x="36567" y="14250"/>
                </a:lnTo>
                <a:lnTo>
                  <a:pt x="36672" y="13517"/>
                </a:lnTo>
                <a:lnTo>
                  <a:pt x="36672" y="12888"/>
                </a:lnTo>
                <a:lnTo>
                  <a:pt x="36567" y="12260"/>
                </a:lnTo>
                <a:lnTo>
                  <a:pt x="36462" y="11841"/>
                </a:lnTo>
                <a:lnTo>
                  <a:pt x="36253" y="11317"/>
                </a:lnTo>
                <a:lnTo>
                  <a:pt x="36043" y="11002"/>
                </a:lnTo>
                <a:lnTo>
                  <a:pt x="35415" y="10478"/>
                </a:lnTo>
                <a:lnTo>
                  <a:pt x="34786" y="10059"/>
                </a:lnTo>
                <a:lnTo>
                  <a:pt x="34262" y="9850"/>
                </a:lnTo>
                <a:lnTo>
                  <a:pt x="33633" y="9745"/>
                </a:lnTo>
                <a:lnTo>
                  <a:pt x="33633" y="9326"/>
                </a:lnTo>
                <a:lnTo>
                  <a:pt x="33633" y="8488"/>
                </a:lnTo>
                <a:lnTo>
                  <a:pt x="33529" y="7126"/>
                </a:lnTo>
                <a:lnTo>
                  <a:pt x="33319" y="6287"/>
                </a:lnTo>
                <a:lnTo>
                  <a:pt x="33109" y="5554"/>
                </a:lnTo>
                <a:lnTo>
                  <a:pt x="32795" y="4716"/>
                </a:lnTo>
                <a:lnTo>
                  <a:pt x="32481" y="3878"/>
                </a:lnTo>
                <a:lnTo>
                  <a:pt x="31957" y="3039"/>
                </a:lnTo>
                <a:lnTo>
                  <a:pt x="31328" y="2306"/>
                </a:lnTo>
                <a:lnTo>
                  <a:pt x="30595" y="1677"/>
                </a:lnTo>
                <a:lnTo>
                  <a:pt x="29652" y="1049"/>
                </a:lnTo>
                <a:lnTo>
                  <a:pt x="28604" y="630"/>
                </a:lnTo>
                <a:lnTo>
                  <a:pt x="27347" y="211"/>
                </a:lnTo>
                <a:lnTo>
                  <a:pt x="26404" y="106"/>
                </a:lnTo>
                <a:lnTo>
                  <a:pt x="2546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16" name="Google Shape;2816;p60"/>
          <p:cNvGrpSpPr/>
          <p:nvPr/>
        </p:nvGrpSpPr>
        <p:grpSpPr>
          <a:xfrm flipH="1">
            <a:off x="789414" y="4150226"/>
            <a:ext cx="1435500" cy="460637"/>
            <a:chOff x="3933825" y="4207388"/>
            <a:chExt cx="1435500" cy="460637"/>
          </a:xfrm>
        </p:grpSpPr>
        <p:sp>
          <p:nvSpPr>
            <p:cNvPr id="2817" name="Google Shape;2817;p60"/>
            <p:cNvSpPr/>
            <p:nvPr/>
          </p:nvSpPr>
          <p:spPr>
            <a:xfrm>
              <a:off x="3933825" y="4553725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18" name="Google Shape;2818;p60"/>
            <p:cNvGrpSpPr/>
            <p:nvPr/>
          </p:nvGrpSpPr>
          <p:grpSpPr>
            <a:xfrm>
              <a:off x="4184254" y="4409121"/>
              <a:ext cx="1043518" cy="201743"/>
              <a:chOff x="1772600" y="-1034697"/>
              <a:chExt cx="3840699" cy="742522"/>
            </a:xfrm>
          </p:grpSpPr>
          <p:sp>
            <p:nvSpPr>
              <p:cNvPr id="2819" name="Google Shape;2819;p60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0" name="Google Shape;2820;p60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1" name="Google Shape;2821;p60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2" name="Google Shape;2822;p60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3" name="Google Shape;2823;p60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4" name="Google Shape;2824;p60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25" name="Google Shape;2825;p60"/>
            <p:cNvGrpSpPr/>
            <p:nvPr/>
          </p:nvGrpSpPr>
          <p:grpSpPr>
            <a:xfrm>
              <a:off x="4030522" y="4207388"/>
              <a:ext cx="1043518" cy="201743"/>
              <a:chOff x="1772600" y="-1034697"/>
              <a:chExt cx="3840699" cy="742522"/>
            </a:xfrm>
          </p:grpSpPr>
          <p:sp>
            <p:nvSpPr>
              <p:cNvPr id="2826" name="Google Shape;2826;p60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7" name="Google Shape;2827;p60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8" name="Google Shape;2828;p60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9" name="Google Shape;2829;p60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0" name="Google Shape;2830;p60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1" name="Google Shape;2831;p60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832" name="Google Shape;2832;p60"/>
          <p:cNvSpPr/>
          <p:nvPr/>
        </p:nvSpPr>
        <p:spPr>
          <a:xfrm>
            <a:off x="7622475" y="4270341"/>
            <a:ext cx="2616284" cy="899641"/>
          </a:xfrm>
          <a:custGeom>
            <a:avLst/>
            <a:gdLst/>
            <a:ahLst/>
            <a:cxnLst/>
            <a:rect l="l" t="t" r="r" b="b"/>
            <a:pathLst>
              <a:path w="29862" h="10269" extrusionOk="0">
                <a:moveTo>
                  <a:pt x="14040" y="0"/>
                </a:moveTo>
                <a:lnTo>
                  <a:pt x="13202" y="105"/>
                </a:lnTo>
                <a:lnTo>
                  <a:pt x="12469" y="315"/>
                </a:lnTo>
                <a:lnTo>
                  <a:pt x="11735" y="524"/>
                </a:lnTo>
                <a:lnTo>
                  <a:pt x="11002" y="734"/>
                </a:lnTo>
                <a:lnTo>
                  <a:pt x="10373" y="1153"/>
                </a:lnTo>
                <a:lnTo>
                  <a:pt x="9744" y="1572"/>
                </a:lnTo>
                <a:lnTo>
                  <a:pt x="9116" y="1991"/>
                </a:lnTo>
                <a:lnTo>
                  <a:pt x="8592" y="2515"/>
                </a:lnTo>
                <a:lnTo>
                  <a:pt x="8173" y="3039"/>
                </a:lnTo>
                <a:lnTo>
                  <a:pt x="7754" y="3668"/>
                </a:lnTo>
                <a:lnTo>
                  <a:pt x="7544" y="4401"/>
                </a:lnTo>
                <a:lnTo>
                  <a:pt x="7335" y="5134"/>
                </a:lnTo>
                <a:lnTo>
                  <a:pt x="7230" y="5868"/>
                </a:lnTo>
                <a:lnTo>
                  <a:pt x="7230" y="6706"/>
                </a:lnTo>
                <a:lnTo>
                  <a:pt x="7439" y="7649"/>
                </a:lnTo>
                <a:lnTo>
                  <a:pt x="7439" y="7649"/>
                </a:lnTo>
                <a:lnTo>
                  <a:pt x="6182" y="7439"/>
                </a:lnTo>
                <a:lnTo>
                  <a:pt x="5030" y="7335"/>
                </a:lnTo>
                <a:lnTo>
                  <a:pt x="4401" y="7335"/>
                </a:lnTo>
                <a:lnTo>
                  <a:pt x="3772" y="7439"/>
                </a:lnTo>
                <a:lnTo>
                  <a:pt x="2725" y="7754"/>
                </a:lnTo>
                <a:lnTo>
                  <a:pt x="1782" y="8278"/>
                </a:lnTo>
                <a:lnTo>
                  <a:pt x="1153" y="8802"/>
                </a:lnTo>
                <a:lnTo>
                  <a:pt x="629" y="9325"/>
                </a:lnTo>
                <a:lnTo>
                  <a:pt x="210" y="9745"/>
                </a:lnTo>
                <a:lnTo>
                  <a:pt x="0" y="10268"/>
                </a:lnTo>
                <a:lnTo>
                  <a:pt x="29861" y="10268"/>
                </a:lnTo>
                <a:lnTo>
                  <a:pt x="29652" y="9535"/>
                </a:lnTo>
                <a:lnTo>
                  <a:pt x="29337" y="8802"/>
                </a:lnTo>
                <a:lnTo>
                  <a:pt x="28918" y="7963"/>
                </a:lnTo>
                <a:lnTo>
                  <a:pt x="28185" y="7125"/>
                </a:lnTo>
                <a:lnTo>
                  <a:pt x="27766" y="6706"/>
                </a:lnTo>
                <a:lnTo>
                  <a:pt x="27242" y="6392"/>
                </a:lnTo>
                <a:lnTo>
                  <a:pt x="26613" y="6077"/>
                </a:lnTo>
                <a:lnTo>
                  <a:pt x="25880" y="5868"/>
                </a:lnTo>
                <a:lnTo>
                  <a:pt x="25146" y="5658"/>
                </a:lnTo>
                <a:lnTo>
                  <a:pt x="23470" y="5658"/>
                </a:lnTo>
                <a:lnTo>
                  <a:pt x="22737" y="5763"/>
                </a:lnTo>
                <a:lnTo>
                  <a:pt x="21898" y="5973"/>
                </a:lnTo>
                <a:lnTo>
                  <a:pt x="20955" y="6182"/>
                </a:lnTo>
                <a:lnTo>
                  <a:pt x="20955" y="5449"/>
                </a:lnTo>
                <a:lnTo>
                  <a:pt x="20955" y="4715"/>
                </a:lnTo>
                <a:lnTo>
                  <a:pt x="20851" y="4087"/>
                </a:lnTo>
                <a:lnTo>
                  <a:pt x="20641" y="3458"/>
                </a:lnTo>
                <a:lnTo>
                  <a:pt x="20431" y="2829"/>
                </a:lnTo>
                <a:lnTo>
                  <a:pt x="20117" y="2305"/>
                </a:lnTo>
                <a:lnTo>
                  <a:pt x="19698" y="1886"/>
                </a:lnTo>
                <a:lnTo>
                  <a:pt x="19279" y="1467"/>
                </a:lnTo>
                <a:lnTo>
                  <a:pt x="18860" y="1153"/>
                </a:lnTo>
                <a:lnTo>
                  <a:pt x="18336" y="839"/>
                </a:lnTo>
                <a:lnTo>
                  <a:pt x="17288" y="315"/>
                </a:lnTo>
                <a:lnTo>
                  <a:pt x="16031" y="105"/>
                </a:lnTo>
                <a:lnTo>
                  <a:pt x="1477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33" name="Google Shape;2833;p60"/>
          <p:cNvGrpSpPr/>
          <p:nvPr/>
        </p:nvGrpSpPr>
        <p:grpSpPr>
          <a:xfrm>
            <a:off x="7760506" y="3206283"/>
            <a:ext cx="957772" cy="1533893"/>
            <a:chOff x="2071425" y="-1359475"/>
            <a:chExt cx="1118500" cy="1791304"/>
          </a:xfrm>
        </p:grpSpPr>
        <p:grpSp>
          <p:nvGrpSpPr>
            <p:cNvPr id="2834" name="Google Shape;2834;p60"/>
            <p:cNvGrpSpPr/>
            <p:nvPr/>
          </p:nvGrpSpPr>
          <p:grpSpPr>
            <a:xfrm>
              <a:off x="2071425" y="-1359475"/>
              <a:ext cx="1118500" cy="1144700"/>
              <a:chOff x="2071425" y="-1359475"/>
              <a:chExt cx="1118500" cy="1144700"/>
            </a:xfrm>
          </p:grpSpPr>
          <p:sp>
            <p:nvSpPr>
              <p:cNvPr id="2835" name="Google Shape;2835;p60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6" name="Google Shape;2836;p60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7" name="Google Shape;2837;p60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8" name="Google Shape;2838;p60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9" name="Google Shape;2839;p60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0" name="Google Shape;2840;p60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1" name="Google Shape;2841;p60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2" name="Google Shape;2842;p60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3" name="Google Shape;2843;p60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4" name="Google Shape;2844;p60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5" name="Google Shape;2845;p60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6" name="Google Shape;2846;p60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7" name="Google Shape;2847;p60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8" name="Google Shape;2848;p60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9" name="Google Shape;2849;p60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0" name="Google Shape;2850;p60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1" name="Google Shape;2851;p60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52" name="Google Shape;2852;p60"/>
            <p:cNvGrpSpPr/>
            <p:nvPr/>
          </p:nvGrpSpPr>
          <p:grpSpPr>
            <a:xfrm>
              <a:off x="2307416" y="-214777"/>
              <a:ext cx="646516" cy="646605"/>
              <a:chOff x="5211251" y="5483994"/>
              <a:chExt cx="539347" cy="539422"/>
            </a:xfrm>
          </p:grpSpPr>
          <p:sp>
            <p:nvSpPr>
              <p:cNvPr id="2853" name="Google Shape;2853;p60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4" name="Google Shape;2854;p60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5" name="Google Shape;2855;p60"/>
              <p:cNvSpPr/>
              <p:nvPr/>
            </p:nvSpPr>
            <p:spPr>
              <a:xfrm>
                <a:off x="5265180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6" name="Google Shape;2856;p60"/>
              <p:cNvSpPr/>
              <p:nvPr/>
            </p:nvSpPr>
            <p:spPr>
              <a:xfrm>
                <a:off x="5290554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7" name="Google Shape;2857;p60"/>
              <p:cNvSpPr/>
              <p:nvPr/>
            </p:nvSpPr>
            <p:spPr>
              <a:xfrm>
                <a:off x="5413600" y="5641826"/>
                <a:ext cx="134646" cy="223717"/>
              </a:xfrm>
              <a:custGeom>
                <a:avLst/>
                <a:gdLst/>
                <a:ahLst/>
                <a:cxnLst/>
                <a:rect l="l" t="t" r="r" b="b"/>
                <a:pathLst>
                  <a:path w="7126" h="11840" extrusionOk="0">
                    <a:moveTo>
                      <a:pt x="3144" y="2829"/>
                    </a:moveTo>
                    <a:lnTo>
                      <a:pt x="3773" y="2934"/>
                    </a:lnTo>
                    <a:lnTo>
                      <a:pt x="4192" y="3039"/>
                    </a:lnTo>
                    <a:lnTo>
                      <a:pt x="4401" y="3458"/>
                    </a:lnTo>
                    <a:lnTo>
                      <a:pt x="4506" y="3877"/>
                    </a:lnTo>
                    <a:lnTo>
                      <a:pt x="4401" y="4296"/>
                    </a:lnTo>
                    <a:lnTo>
                      <a:pt x="4192" y="4610"/>
                    </a:lnTo>
                    <a:lnTo>
                      <a:pt x="3773" y="4820"/>
                    </a:lnTo>
                    <a:lnTo>
                      <a:pt x="3144" y="4925"/>
                    </a:lnTo>
                    <a:lnTo>
                      <a:pt x="2201" y="4925"/>
                    </a:lnTo>
                    <a:lnTo>
                      <a:pt x="2201" y="2829"/>
                    </a:lnTo>
                    <a:close/>
                    <a:moveTo>
                      <a:pt x="3353" y="6811"/>
                    </a:moveTo>
                    <a:lnTo>
                      <a:pt x="3982" y="6915"/>
                    </a:lnTo>
                    <a:lnTo>
                      <a:pt x="4506" y="7125"/>
                    </a:lnTo>
                    <a:lnTo>
                      <a:pt x="4820" y="7439"/>
                    </a:lnTo>
                    <a:lnTo>
                      <a:pt x="4925" y="7963"/>
                    </a:lnTo>
                    <a:lnTo>
                      <a:pt x="4820" y="8382"/>
                    </a:lnTo>
                    <a:lnTo>
                      <a:pt x="4506" y="8801"/>
                    </a:lnTo>
                    <a:lnTo>
                      <a:pt x="4087" y="9011"/>
                    </a:lnTo>
                    <a:lnTo>
                      <a:pt x="3563" y="9116"/>
                    </a:lnTo>
                    <a:lnTo>
                      <a:pt x="2201" y="9116"/>
                    </a:lnTo>
                    <a:lnTo>
                      <a:pt x="2201" y="6811"/>
                    </a:lnTo>
                    <a:close/>
                    <a:moveTo>
                      <a:pt x="944" y="0"/>
                    </a:moveTo>
                    <a:lnTo>
                      <a:pt x="944" y="210"/>
                    </a:lnTo>
                    <a:lnTo>
                      <a:pt x="944" y="943"/>
                    </a:lnTo>
                    <a:lnTo>
                      <a:pt x="315" y="943"/>
                    </a:lnTo>
                    <a:lnTo>
                      <a:pt x="105" y="1048"/>
                    </a:lnTo>
                    <a:lnTo>
                      <a:pt x="1" y="1258"/>
                    </a:lnTo>
                    <a:lnTo>
                      <a:pt x="1" y="1572"/>
                    </a:lnTo>
                    <a:lnTo>
                      <a:pt x="1" y="10373"/>
                    </a:lnTo>
                    <a:lnTo>
                      <a:pt x="1" y="10687"/>
                    </a:lnTo>
                    <a:lnTo>
                      <a:pt x="105" y="10792"/>
                    </a:lnTo>
                    <a:lnTo>
                      <a:pt x="315" y="10897"/>
                    </a:lnTo>
                    <a:lnTo>
                      <a:pt x="525" y="11002"/>
                    </a:lnTo>
                    <a:lnTo>
                      <a:pt x="944" y="11002"/>
                    </a:lnTo>
                    <a:lnTo>
                      <a:pt x="944" y="11630"/>
                    </a:lnTo>
                    <a:lnTo>
                      <a:pt x="944" y="11840"/>
                    </a:lnTo>
                    <a:lnTo>
                      <a:pt x="2410" y="11840"/>
                    </a:lnTo>
                    <a:lnTo>
                      <a:pt x="2515" y="11630"/>
                    </a:lnTo>
                    <a:lnTo>
                      <a:pt x="2515" y="11002"/>
                    </a:lnTo>
                    <a:lnTo>
                      <a:pt x="3563" y="11002"/>
                    </a:lnTo>
                    <a:lnTo>
                      <a:pt x="3563" y="11630"/>
                    </a:lnTo>
                    <a:lnTo>
                      <a:pt x="3563" y="11840"/>
                    </a:lnTo>
                    <a:lnTo>
                      <a:pt x="5030" y="11840"/>
                    </a:lnTo>
                    <a:lnTo>
                      <a:pt x="5030" y="11630"/>
                    </a:lnTo>
                    <a:lnTo>
                      <a:pt x="5030" y="10792"/>
                    </a:lnTo>
                    <a:lnTo>
                      <a:pt x="5763" y="10583"/>
                    </a:lnTo>
                    <a:lnTo>
                      <a:pt x="6287" y="10163"/>
                    </a:lnTo>
                    <a:lnTo>
                      <a:pt x="6706" y="9744"/>
                    </a:lnTo>
                    <a:lnTo>
                      <a:pt x="6916" y="9325"/>
                    </a:lnTo>
                    <a:lnTo>
                      <a:pt x="7125" y="8697"/>
                    </a:lnTo>
                    <a:lnTo>
                      <a:pt x="7125" y="8068"/>
                    </a:lnTo>
                    <a:lnTo>
                      <a:pt x="7021" y="7439"/>
                    </a:lnTo>
                    <a:lnTo>
                      <a:pt x="6811" y="6811"/>
                    </a:lnTo>
                    <a:lnTo>
                      <a:pt x="6392" y="6287"/>
                    </a:lnTo>
                    <a:lnTo>
                      <a:pt x="5868" y="5972"/>
                    </a:lnTo>
                    <a:lnTo>
                      <a:pt x="5239" y="5763"/>
                    </a:lnTo>
                    <a:lnTo>
                      <a:pt x="5239" y="5658"/>
                    </a:lnTo>
                    <a:lnTo>
                      <a:pt x="5658" y="5449"/>
                    </a:lnTo>
                    <a:lnTo>
                      <a:pt x="5973" y="5134"/>
                    </a:lnTo>
                    <a:lnTo>
                      <a:pt x="6287" y="4820"/>
                    </a:lnTo>
                    <a:lnTo>
                      <a:pt x="6497" y="4401"/>
                    </a:lnTo>
                    <a:lnTo>
                      <a:pt x="6706" y="3982"/>
                    </a:lnTo>
                    <a:lnTo>
                      <a:pt x="6706" y="3458"/>
                    </a:lnTo>
                    <a:lnTo>
                      <a:pt x="6706" y="2934"/>
                    </a:lnTo>
                    <a:lnTo>
                      <a:pt x="6601" y="2515"/>
                    </a:lnTo>
                    <a:lnTo>
                      <a:pt x="6287" y="1991"/>
                    </a:lnTo>
                    <a:lnTo>
                      <a:pt x="5973" y="1677"/>
                    </a:lnTo>
                    <a:lnTo>
                      <a:pt x="5554" y="1362"/>
                    </a:lnTo>
                    <a:lnTo>
                      <a:pt x="5030" y="1153"/>
                    </a:lnTo>
                    <a:lnTo>
                      <a:pt x="5030" y="210"/>
                    </a:lnTo>
                    <a:lnTo>
                      <a:pt x="5030" y="0"/>
                    </a:lnTo>
                    <a:lnTo>
                      <a:pt x="3563" y="0"/>
                    </a:lnTo>
                    <a:lnTo>
                      <a:pt x="3563" y="210"/>
                    </a:lnTo>
                    <a:lnTo>
                      <a:pt x="3563" y="943"/>
                    </a:lnTo>
                    <a:lnTo>
                      <a:pt x="2515" y="943"/>
                    </a:lnTo>
                    <a:lnTo>
                      <a:pt x="2515" y="210"/>
                    </a:lnTo>
                    <a:lnTo>
                      <a:pt x="241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58" name="Google Shape;2858;p60"/>
          <p:cNvGrpSpPr/>
          <p:nvPr/>
        </p:nvGrpSpPr>
        <p:grpSpPr>
          <a:xfrm>
            <a:off x="492308" y="686839"/>
            <a:ext cx="881782" cy="1403222"/>
            <a:chOff x="7000883" y="-1611205"/>
            <a:chExt cx="715616" cy="1138887"/>
          </a:xfrm>
        </p:grpSpPr>
        <p:grpSp>
          <p:nvGrpSpPr>
            <p:cNvPr id="2859" name="Google Shape;2859;p60"/>
            <p:cNvGrpSpPr/>
            <p:nvPr/>
          </p:nvGrpSpPr>
          <p:grpSpPr>
            <a:xfrm>
              <a:off x="7000883" y="-1611205"/>
              <a:ext cx="715616" cy="732379"/>
              <a:chOff x="2071425" y="-1359475"/>
              <a:chExt cx="1118500" cy="1144700"/>
            </a:xfrm>
          </p:grpSpPr>
          <p:sp>
            <p:nvSpPr>
              <p:cNvPr id="2860" name="Google Shape;2860;p60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1" name="Google Shape;2861;p60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60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60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60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60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60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7" name="Google Shape;2867;p60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8" name="Google Shape;2868;p60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9" name="Google Shape;2869;p60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0" name="Google Shape;2870;p60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1" name="Google Shape;2871;p60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2" name="Google Shape;2872;p60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3" name="Google Shape;2873;p60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4" name="Google Shape;2874;p60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5" name="Google Shape;2875;p60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6" name="Google Shape;2876;p60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877" name="Google Shape;2877;p60"/>
            <p:cNvGrpSpPr/>
            <p:nvPr/>
          </p:nvGrpSpPr>
          <p:grpSpPr>
            <a:xfrm>
              <a:off x="7155500" y="-878827"/>
              <a:ext cx="406398" cy="406509"/>
              <a:chOff x="5949226" y="5483994"/>
              <a:chExt cx="539347" cy="539422"/>
            </a:xfrm>
          </p:grpSpPr>
          <p:sp>
            <p:nvSpPr>
              <p:cNvPr id="2878" name="Google Shape;2878;p60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9" name="Google Shape;2879;p60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0" name="Google Shape;2880;p60"/>
              <p:cNvSpPr/>
              <p:nvPr/>
            </p:nvSpPr>
            <p:spPr>
              <a:xfrm>
                <a:off x="6003155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1" name="Google Shape;2881;p60"/>
              <p:cNvSpPr/>
              <p:nvPr/>
            </p:nvSpPr>
            <p:spPr>
              <a:xfrm>
                <a:off x="6028529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882" name="Google Shape;2882;p60"/>
              <p:cNvGrpSpPr/>
              <p:nvPr/>
            </p:nvGrpSpPr>
            <p:grpSpPr>
              <a:xfrm>
                <a:off x="6135754" y="5624168"/>
                <a:ext cx="166271" cy="259038"/>
                <a:chOff x="7141550" y="5578188"/>
                <a:chExt cx="225300" cy="351000"/>
              </a:xfrm>
            </p:grpSpPr>
            <p:sp>
              <p:nvSpPr>
                <p:cNvPr id="2883" name="Google Shape;2883;p60"/>
                <p:cNvSpPr/>
                <p:nvPr/>
              </p:nvSpPr>
              <p:spPr>
                <a:xfrm>
                  <a:off x="7141550" y="5578188"/>
                  <a:ext cx="225300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9011" y="6601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84" name="Google Shape;2884;p60"/>
                <p:cNvSpPr/>
                <p:nvPr/>
              </p:nvSpPr>
              <p:spPr>
                <a:xfrm>
                  <a:off x="7152025" y="5782488"/>
                  <a:ext cx="204350" cy="14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4" h="5868" extrusionOk="0">
                      <a:moveTo>
                        <a:pt x="1" y="0"/>
                      </a:moveTo>
                      <a:lnTo>
                        <a:pt x="4087" y="5868"/>
                      </a:lnTo>
                      <a:lnTo>
                        <a:pt x="8173" y="0"/>
                      </a:lnTo>
                      <a:lnTo>
                        <a:pt x="4087" y="251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85" name="Google Shape;2885;p60"/>
                <p:cNvSpPr/>
                <p:nvPr/>
              </p:nvSpPr>
              <p:spPr>
                <a:xfrm>
                  <a:off x="7141550" y="5578188"/>
                  <a:ext cx="112675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7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2886" name="Google Shape;2886;p60"/>
          <p:cNvSpPr/>
          <p:nvPr/>
        </p:nvSpPr>
        <p:spPr>
          <a:xfrm flipH="1">
            <a:off x="1317469" y="2543119"/>
            <a:ext cx="342794" cy="346449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7" name="Google Shape;2887;p60"/>
          <p:cNvSpPr/>
          <p:nvPr/>
        </p:nvSpPr>
        <p:spPr>
          <a:xfrm flipH="1">
            <a:off x="7089428" y="3872363"/>
            <a:ext cx="199590" cy="201718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" name="Google Shape;2018;p48"/>
          <p:cNvSpPr txBox="1">
            <a:spLocks noGrp="1"/>
          </p:cNvSpPr>
          <p:nvPr>
            <p:ph type="title"/>
          </p:nvPr>
        </p:nvSpPr>
        <p:spPr>
          <a:xfrm>
            <a:off x="2063700" y="1560025"/>
            <a:ext cx="50166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Testing</a:t>
            </a:r>
            <a:endParaRPr dirty="0"/>
          </a:p>
        </p:txBody>
      </p:sp>
      <p:sp>
        <p:nvSpPr>
          <p:cNvPr id="2019" name="Google Shape;2019;p48"/>
          <p:cNvSpPr txBox="1">
            <a:spLocks noGrp="1"/>
          </p:cNvSpPr>
          <p:nvPr>
            <p:ph type="subTitle" idx="1"/>
          </p:nvPr>
        </p:nvSpPr>
        <p:spPr>
          <a:xfrm>
            <a:off x="1760104" y="2348100"/>
            <a:ext cx="5796992" cy="17208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You </a:t>
            </a:r>
            <a:r>
              <a:rPr lang="en-US" sz="2000" b="1" dirty="0"/>
              <a:t>must</a:t>
            </a:r>
            <a:r>
              <a:rPr lang="en-US" sz="2000" dirty="0"/>
              <a:t> test to receive the scholarship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The required score can be superscored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You can test until </a:t>
            </a:r>
            <a:r>
              <a:rPr lang="en-US" sz="2000" b="1" dirty="0"/>
              <a:t>June 30</a:t>
            </a:r>
            <a:r>
              <a:rPr lang="en-US" sz="2000" b="1" baseline="30000" dirty="0"/>
              <a:t>th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020" name="Google Shape;2020;p48"/>
          <p:cNvGrpSpPr/>
          <p:nvPr/>
        </p:nvGrpSpPr>
        <p:grpSpPr>
          <a:xfrm>
            <a:off x="853949" y="3853055"/>
            <a:ext cx="1617234" cy="841779"/>
            <a:chOff x="377200" y="4178003"/>
            <a:chExt cx="1435500" cy="747185"/>
          </a:xfrm>
        </p:grpSpPr>
        <p:sp>
          <p:nvSpPr>
            <p:cNvPr id="2021" name="Google Shape;2021;p48"/>
            <p:cNvSpPr/>
            <p:nvPr/>
          </p:nvSpPr>
          <p:spPr>
            <a:xfrm>
              <a:off x="377200" y="4810888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22" name="Google Shape;2022;p48"/>
            <p:cNvGrpSpPr/>
            <p:nvPr/>
          </p:nvGrpSpPr>
          <p:grpSpPr>
            <a:xfrm>
              <a:off x="615985" y="4709022"/>
              <a:ext cx="915509" cy="176995"/>
              <a:chOff x="1772600" y="-1034697"/>
              <a:chExt cx="3840699" cy="742522"/>
            </a:xfrm>
          </p:grpSpPr>
          <p:sp>
            <p:nvSpPr>
              <p:cNvPr id="2023" name="Google Shape;2023;p4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4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4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4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4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4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29" name="Google Shape;2029;p48"/>
            <p:cNvGrpSpPr/>
            <p:nvPr/>
          </p:nvGrpSpPr>
          <p:grpSpPr>
            <a:xfrm>
              <a:off x="735192" y="4532017"/>
              <a:ext cx="915509" cy="176995"/>
              <a:chOff x="1772600" y="-1034697"/>
              <a:chExt cx="3840699" cy="742522"/>
            </a:xfrm>
          </p:grpSpPr>
          <p:sp>
            <p:nvSpPr>
              <p:cNvPr id="2030" name="Google Shape;2030;p4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4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4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4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4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4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6" name="Google Shape;2036;p48"/>
            <p:cNvGrpSpPr/>
            <p:nvPr/>
          </p:nvGrpSpPr>
          <p:grpSpPr>
            <a:xfrm>
              <a:off x="615985" y="4355013"/>
              <a:ext cx="915509" cy="176995"/>
              <a:chOff x="1772600" y="-1034697"/>
              <a:chExt cx="3840699" cy="742522"/>
            </a:xfrm>
          </p:grpSpPr>
          <p:sp>
            <p:nvSpPr>
              <p:cNvPr id="2037" name="Google Shape;2037;p4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4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4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4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4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4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43" name="Google Shape;2043;p48"/>
            <p:cNvGrpSpPr/>
            <p:nvPr/>
          </p:nvGrpSpPr>
          <p:grpSpPr>
            <a:xfrm>
              <a:off x="854789" y="4178003"/>
              <a:ext cx="915623" cy="177017"/>
              <a:chOff x="1772600" y="-1034697"/>
              <a:chExt cx="3840699" cy="742522"/>
            </a:xfrm>
          </p:grpSpPr>
          <p:sp>
            <p:nvSpPr>
              <p:cNvPr id="2044" name="Google Shape;2044;p4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4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4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4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4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4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50" name="Google Shape;2050;p48"/>
          <p:cNvSpPr/>
          <p:nvPr/>
        </p:nvSpPr>
        <p:spPr>
          <a:xfrm>
            <a:off x="1739456" y="1462050"/>
            <a:ext cx="342794" cy="346449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1" name="Google Shape;2051;p48"/>
          <p:cNvSpPr/>
          <p:nvPr/>
        </p:nvSpPr>
        <p:spPr>
          <a:xfrm>
            <a:off x="6998747" y="1462038"/>
            <a:ext cx="199590" cy="201718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2" name="Google Shape;2052;p48"/>
          <p:cNvGrpSpPr/>
          <p:nvPr/>
        </p:nvGrpSpPr>
        <p:grpSpPr>
          <a:xfrm>
            <a:off x="654056" y="597017"/>
            <a:ext cx="881782" cy="1403222"/>
            <a:chOff x="7000883" y="-1611205"/>
            <a:chExt cx="715616" cy="1138887"/>
          </a:xfrm>
        </p:grpSpPr>
        <p:grpSp>
          <p:nvGrpSpPr>
            <p:cNvPr id="2053" name="Google Shape;2053;p48"/>
            <p:cNvGrpSpPr/>
            <p:nvPr/>
          </p:nvGrpSpPr>
          <p:grpSpPr>
            <a:xfrm>
              <a:off x="7000883" y="-1611205"/>
              <a:ext cx="715616" cy="732379"/>
              <a:chOff x="2071425" y="-1359475"/>
              <a:chExt cx="1118500" cy="1144700"/>
            </a:xfrm>
          </p:grpSpPr>
          <p:sp>
            <p:nvSpPr>
              <p:cNvPr id="2054" name="Google Shape;2054;p48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48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48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48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48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48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48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48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48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48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48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48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48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48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48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48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48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71" name="Google Shape;2071;p48"/>
            <p:cNvGrpSpPr/>
            <p:nvPr/>
          </p:nvGrpSpPr>
          <p:grpSpPr>
            <a:xfrm>
              <a:off x="7155500" y="-878827"/>
              <a:ext cx="406398" cy="406509"/>
              <a:chOff x="5949226" y="5483994"/>
              <a:chExt cx="539347" cy="539422"/>
            </a:xfrm>
          </p:grpSpPr>
          <p:sp>
            <p:nvSpPr>
              <p:cNvPr id="2072" name="Google Shape;2072;p48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48"/>
              <p:cNvSpPr/>
              <p:nvPr/>
            </p:nvSpPr>
            <p:spPr>
              <a:xfrm>
                <a:off x="5949226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48"/>
              <p:cNvSpPr/>
              <p:nvPr/>
            </p:nvSpPr>
            <p:spPr>
              <a:xfrm>
                <a:off x="6003155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48"/>
              <p:cNvSpPr/>
              <p:nvPr/>
            </p:nvSpPr>
            <p:spPr>
              <a:xfrm>
                <a:off x="6028529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076" name="Google Shape;2076;p48"/>
              <p:cNvGrpSpPr/>
              <p:nvPr/>
            </p:nvGrpSpPr>
            <p:grpSpPr>
              <a:xfrm>
                <a:off x="6135754" y="5624168"/>
                <a:ext cx="166271" cy="259038"/>
                <a:chOff x="7141550" y="5578188"/>
                <a:chExt cx="225300" cy="351000"/>
              </a:xfrm>
            </p:grpSpPr>
            <p:sp>
              <p:nvSpPr>
                <p:cNvPr id="2077" name="Google Shape;2077;p48"/>
                <p:cNvSpPr/>
                <p:nvPr/>
              </p:nvSpPr>
              <p:spPr>
                <a:xfrm>
                  <a:off x="7141550" y="5578188"/>
                  <a:ext cx="225300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2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9011" y="6601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8" name="Google Shape;2078;p48"/>
                <p:cNvSpPr/>
                <p:nvPr/>
              </p:nvSpPr>
              <p:spPr>
                <a:xfrm>
                  <a:off x="7152025" y="5782488"/>
                  <a:ext cx="204350" cy="14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4" h="5868" extrusionOk="0">
                      <a:moveTo>
                        <a:pt x="1" y="0"/>
                      </a:moveTo>
                      <a:lnTo>
                        <a:pt x="4087" y="5868"/>
                      </a:lnTo>
                      <a:lnTo>
                        <a:pt x="8173" y="0"/>
                      </a:lnTo>
                      <a:lnTo>
                        <a:pt x="4087" y="251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79" name="Google Shape;2079;p48"/>
                <p:cNvSpPr/>
                <p:nvPr/>
              </p:nvSpPr>
              <p:spPr>
                <a:xfrm>
                  <a:off x="7141550" y="5578188"/>
                  <a:ext cx="112675" cy="233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7" h="9325" extrusionOk="0">
                      <a:moveTo>
                        <a:pt x="4506" y="0"/>
                      </a:moveTo>
                      <a:lnTo>
                        <a:pt x="1" y="6601"/>
                      </a:lnTo>
                      <a:lnTo>
                        <a:pt x="4506" y="9325"/>
                      </a:lnTo>
                      <a:lnTo>
                        <a:pt x="4506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2080" name="Google Shape;2080;p48"/>
          <p:cNvGrpSpPr/>
          <p:nvPr/>
        </p:nvGrpSpPr>
        <p:grpSpPr>
          <a:xfrm>
            <a:off x="5644800" y="540376"/>
            <a:ext cx="1435500" cy="460637"/>
            <a:chOff x="3933825" y="4207388"/>
            <a:chExt cx="1435500" cy="460637"/>
          </a:xfrm>
        </p:grpSpPr>
        <p:sp>
          <p:nvSpPr>
            <p:cNvPr id="2081" name="Google Shape;2081;p48"/>
            <p:cNvSpPr/>
            <p:nvPr/>
          </p:nvSpPr>
          <p:spPr>
            <a:xfrm>
              <a:off x="3933825" y="4553725"/>
              <a:ext cx="1435500" cy="1143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82" name="Google Shape;2082;p48"/>
            <p:cNvGrpSpPr/>
            <p:nvPr/>
          </p:nvGrpSpPr>
          <p:grpSpPr>
            <a:xfrm>
              <a:off x="4184254" y="4409121"/>
              <a:ext cx="1043518" cy="201743"/>
              <a:chOff x="1772600" y="-1034697"/>
              <a:chExt cx="3840699" cy="742522"/>
            </a:xfrm>
          </p:grpSpPr>
          <p:sp>
            <p:nvSpPr>
              <p:cNvPr id="2083" name="Google Shape;2083;p4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4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4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4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4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4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9" name="Google Shape;2089;p48"/>
            <p:cNvGrpSpPr/>
            <p:nvPr/>
          </p:nvGrpSpPr>
          <p:grpSpPr>
            <a:xfrm>
              <a:off x="4030522" y="4207388"/>
              <a:ext cx="1043518" cy="201743"/>
              <a:chOff x="1772600" y="-1034697"/>
              <a:chExt cx="3840699" cy="742522"/>
            </a:xfrm>
          </p:grpSpPr>
          <p:sp>
            <p:nvSpPr>
              <p:cNvPr id="2090" name="Google Shape;2090;p48"/>
              <p:cNvSpPr/>
              <p:nvPr/>
            </p:nvSpPr>
            <p:spPr>
              <a:xfrm>
                <a:off x="1772600" y="-1034697"/>
                <a:ext cx="384069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8185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8185" y="5449"/>
                    </a:lnTo>
                    <a:lnTo>
                      <a:pt x="2818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48"/>
              <p:cNvSpPr/>
              <p:nvPr/>
            </p:nvSpPr>
            <p:spPr>
              <a:xfrm>
                <a:off x="2015292" y="-1034697"/>
                <a:ext cx="35702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48"/>
              <p:cNvSpPr/>
              <p:nvPr/>
            </p:nvSpPr>
            <p:spPr>
              <a:xfrm>
                <a:off x="5027758" y="-1034697"/>
                <a:ext cx="357157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2620" y="5449"/>
                    </a:lnTo>
                    <a:lnTo>
                      <a:pt x="2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48"/>
              <p:cNvSpPr/>
              <p:nvPr/>
            </p:nvSpPr>
            <p:spPr>
              <a:xfrm>
                <a:off x="2714890" y="-1034697"/>
                <a:ext cx="428425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4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48"/>
              <p:cNvSpPr/>
              <p:nvPr/>
            </p:nvSpPr>
            <p:spPr>
              <a:xfrm>
                <a:off x="4328161" y="-1034697"/>
                <a:ext cx="428561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5449" extrusionOk="0">
                    <a:moveTo>
                      <a:pt x="1" y="1"/>
                    </a:moveTo>
                    <a:lnTo>
                      <a:pt x="1" y="5449"/>
                    </a:lnTo>
                    <a:lnTo>
                      <a:pt x="3144" y="5449"/>
                    </a:lnTo>
                    <a:lnTo>
                      <a:pt x="314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48"/>
              <p:cNvSpPr/>
              <p:nvPr/>
            </p:nvSpPr>
            <p:spPr>
              <a:xfrm>
                <a:off x="3471583" y="-1034697"/>
                <a:ext cx="528309" cy="742522"/>
              </a:xfrm>
              <a:custGeom>
                <a:avLst/>
                <a:gdLst/>
                <a:ahLst/>
                <a:cxnLst/>
                <a:rect l="l" t="t" r="r" b="b"/>
                <a:pathLst>
                  <a:path w="3877" h="5449" extrusionOk="0">
                    <a:moveTo>
                      <a:pt x="0" y="1"/>
                    </a:moveTo>
                    <a:lnTo>
                      <a:pt x="0" y="5449"/>
                    </a:lnTo>
                    <a:lnTo>
                      <a:pt x="3877" y="5449"/>
                    </a:lnTo>
                    <a:lnTo>
                      <a:pt x="387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96" name="Google Shape;2096;p48"/>
          <p:cNvSpPr/>
          <p:nvPr/>
        </p:nvSpPr>
        <p:spPr>
          <a:xfrm>
            <a:off x="2104038" y="1060300"/>
            <a:ext cx="246225" cy="248850"/>
          </a:xfrm>
          <a:custGeom>
            <a:avLst/>
            <a:gdLst/>
            <a:ahLst/>
            <a:cxnLst/>
            <a:rect l="l" t="t" r="r" b="b"/>
            <a:pathLst>
              <a:path w="9849" h="9954" extrusionOk="0">
                <a:moveTo>
                  <a:pt x="4924" y="0"/>
                </a:moveTo>
                <a:lnTo>
                  <a:pt x="4505" y="105"/>
                </a:lnTo>
                <a:lnTo>
                  <a:pt x="4191" y="315"/>
                </a:lnTo>
                <a:lnTo>
                  <a:pt x="3981" y="734"/>
                </a:lnTo>
                <a:lnTo>
                  <a:pt x="3877" y="1153"/>
                </a:lnTo>
                <a:lnTo>
                  <a:pt x="3877" y="3877"/>
                </a:lnTo>
                <a:lnTo>
                  <a:pt x="1048" y="3877"/>
                </a:lnTo>
                <a:lnTo>
                  <a:pt x="733" y="3982"/>
                </a:lnTo>
                <a:lnTo>
                  <a:pt x="314" y="4191"/>
                </a:lnTo>
                <a:lnTo>
                  <a:pt x="105" y="4610"/>
                </a:lnTo>
                <a:lnTo>
                  <a:pt x="0" y="5030"/>
                </a:lnTo>
                <a:lnTo>
                  <a:pt x="105" y="5344"/>
                </a:lnTo>
                <a:lnTo>
                  <a:pt x="314" y="5763"/>
                </a:lnTo>
                <a:lnTo>
                  <a:pt x="733" y="5973"/>
                </a:lnTo>
                <a:lnTo>
                  <a:pt x="1048" y="6077"/>
                </a:lnTo>
                <a:lnTo>
                  <a:pt x="3877" y="6077"/>
                </a:lnTo>
                <a:lnTo>
                  <a:pt x="3877" y="8801"/>
                </a:lnTo>
                <a:lnTo>
                  <a:pt x="3981" y="9221"/>
                </a:lnTo>
                <a:lnTo>
                  <a:pt x="4191" y="9640"/>
                </a:lnTo>
                <a:lnTo>
                  <a:pt x="4505" y="9849"/>
                </a:lnTo>
                <a:lnTo>
                  <a:pt x="4924" y="9954"/>
                </a:lnTo>
                <a:lnTo>
                  <a:pt x="5344" y="9849"/>
                </a:lnTo>
                <a:lnTo>
                  <a:pt x="5763" y="9640"/>
                </a:lnTo>
                <a:lnTo>
                  <a:pt x="5972" y="9221"/>
                </a:lnTo>
                <a:lnTo>
                  <a:pt x="6077" y="8801"/>
                </a:lnTo>
                <a:lnTo>
                  <a:pt x="6077" y="6077"/>
                </a:lnTo>
                <a:lnTo>
                  <a:pt x="8801" y="6077"/>
                </a:lnTo>
                <a:lnTo>
                  <a:pt x="9325" y="5973"/>
                </a:lnTo>
                <a:lnTo>
                  <a:pt x="9639" y="5658"/>
                </a:lnTo>
                <a:lnTo>
                  <a:pt x="9849" y="5344"/>
                </a:lnTo>
                <a:lnTo>
                  <a:pt x="9849" y="4820"/>
                </a:lnTo>
                <a:lnTo>
                  <a:pt x="9744" y="4506"/>
                </a:lnTo>
                <a:lnTo>
                  <a:pt x="9535" y="4191"/>
                </a:lnTo>
                <a:lnTo>
                  <a:pt x="9220" y="3982"/>
                </a:lnTo>
                <a:lnTo>
                  <a:pt x="8801" y="3877"/>
                </a:lnTo>
                <a:lnTo>
                  <a:pt x="6077" y="3877"/>
                </a:lnTo>
                <a:lnTo>
                  <a:pt x="6077" y="1153"/>
                </a:lnTo>
                <a:lnTo>
                  <a:pt x="5972" y="734"/>
                </a:lnTo>
                <a:lnTo>
                  <a:pt x="5763" y="419"/>
                </a:lnTo>
                <a:lnTo>
                  <a:pt x="5448" y="210"/>
                </a:lnTo>
                <a:lnTo>
                  <a:pt x="502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7" name="Google Shape;2097;p48"/>
          <p:cNvGrpSpPr/>
          <p:nvPr/>
        </p:nvGrpSpPr>
        <p:grpSpPr>
          <a:xfrm>
            <a:off x="7474886" y="1359521"/>
            <a:ext cx="957772" cy="1533893"/>
            <a:chOff x="2071425" y="-1359475"/>
            <a:chExt cx="1118500" cy="1791304"/>
          </a:xfrm>
        </p:grpSpPr>
        <p:grpSp>
          <p:nvGrpSpPr>
            <p:cNvPr id="2098" name="Google Shape;2098;p48"/>
            <p:cNvGrpSpPr/>
            <p:nvPr/>
          </p:nvGrpSpPr>
          <p:grpSpPr>
            <a:xfrm>
              <a:off x="2071425" y="-1359475"/>
              <a:ext cx="1118500" cy="1144700"/>
              <a:chOff x="2071425" y="-1359475"/>
              <a:chExt cx="1118500" cy="1144700"/>
            </a:xfrm>
          </p:grpSpPr>
          <p:sp>
            <p:nvSpPr>
              <p:cNvPr id="2099" name="Google Shape;2099;p48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extrusionOk="0">
                    <a:moveTo>
                      <a:pt x="629" y="0"/>
                    </a:moveTo>
                    <a:lnTo>
                      <a:pt x="420" y="105"/>
                    </a:lnTo>
                    <a:lnTo>
                      <a:pt x="210" y="210"/>
                    </a:lnTo>
                    <a:lnTo>
                      <a:pt x="105" y="315"/>
                    </a:lnTo>
                    <a:lnTo>
                      <a:pt x="1" y="629"/>
                    </a:lnTo>
                    <a:lnTo>
                      <a:pt x="1" y="839"/>
                    </a:lnTo>
                    <a:lnTo>
                      <a:pt x="105" y="1048"/>
                    </a:lnTo>
                    <a:lnTo>
                      <a:pt x="21270" y="27242"/>
                    </a:lnTo>
                    <a:lnTo>
                      <a:pt x="21480" y="27451"/>
                    </a:lnTo>
                    <a:lnTo>
                      <a:pt x="21794" y="27451"/>
                    </a:lnTo>
                    <a:lnTo>
                      <a:pt x="22108" y="27347"/>
                    </a:lnTo>
                    <a:lnTo>
                      <a:pt x="22213" y="27242"/>
                    </a:lnTo>
                    <a:lnTo>
                      <a:pt x="22318" y="27032"/>
                    </a:lnTo>
                    <a:lnTo>
                      <a:pt x="22422" y="26823"/>
                    </a:lnTo>
                    <a:lnTo>
                      <a:pt x="22318" y="26613"/>
                    </a:lnTo>
                    <a:lnTo>
                      <a:pt x="12993" y="420"/>
                    </a:lnTo>
                    <a:lnTo>
                      <a:pt x="12783" y="210"/>
                    </a:lnTo>
                    <a:lnTo>
                      <a:pt x="12574" y="105"/>
                    </a:lnTo>
                    <a:lnTo>
                      <a:pt x="12155" y="105"/>
                    </a:lnTo>
                    <a:lnTo>
                      <a:pt x="11945" y="210"/>
                    </a:lnTo>
                    <a:lnTo>
                      <a:pt x="11735" y="420"/>
                    </a:lnTo>
                    <a:lnTo>
                      <a:pt x="11735" y="629"/>
                    </a:lnTo>
                    <a:lnTo>
                      <a:pt x="11735" y="943"/>
                    </a:lnTo>
                    <a:lnTo>
                      <a:pt x="19908" y="23575"/>
                    </a:lnTo>
                    <a:lnTo>
                      <a:pt x="1048" y="315"/>
                    </a:lnTo>
                    <a:lnTo>
                      <a:pt x="944" y="105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48"/>
              <p:cNvSpPr/>
              <p:nvPr/>
            </p:nvSpPr>
            <p:spPr>
              <a:xfrm>
                <a:off x="2087150" y="-901075"/>
                <a:ext cx="560575" cy="686300"/>
              </a:xfrm>
              <a:custGeom>
                <a:avLst/>
                <a:gdLst/>
                <a:ahLst/>
                <a:cxnLst/>
                <a:rect l="l" t="t" r="r" b="b"/>
                <a:pathLst>
                  <a:path w="22423" h="27452" fill="none" extrusionOk="0">
                    <a:moveTo>
                      <a:pt x="21794" y="27451"/>
                    </a:moveTo>
                    <a:lnTo>
                      <a:pt x="21794" y="27451"/>
                    </a:lnTo>
                    <a:lnTo>
                      <a:pt x="21480" y="27451"/>
                    </a:lnTo>
                    <a:lnTo>
                      <a:pt x="21270" y="27242"/>
                    </a:lnTo>
                    <a:lnTo>
                      <a:pt x="105" y="1048"/>
                    </a:lnTo>
                    <a:lnTo>
                      <a:pt x="105" y="1048"/>
                    </a:lnTo>
                    <a:lnTo>
                      <a:pt x="1" y="839"/>
                    </a:lnTo>
                    <a:lnTo>
                      <a:pt x="1" y="629"/>
                    </a:lnTo>
                    <a:lnTo>
                      <a:pt x="105" y="315"/>
                    </a:lnTo>
                    <a:lnTo>
                      <a:pt x="210" y="210"/>
                    </a:lnTo>
                    <a:lnTo>
                      <a:pt x="210" y="210"/>
                    </a:lnTo>
                    <a:lnTo>
                      <a:pt x="420" y="105"/>
                    </a:lnTo>
                    <a:lnTo>
                      <a:pt x="629" y="0"/>
                    </a:lnTo>
                    <a:lnTo>
                      <a:pt x="944" y="105"/>
                    </a:lnTo>
                    <a:lnTo>
                      <a:pt x="1048" y="315"/>
                    </a:lnTo>
                    <a:lnTo>
                      <a:pt x="19908" y="23575"/>
                    </a:lnTo>
                    <a:lnTo>
                      <a:pt x="11735" y="943"/>
                    </a:lnTo>
                    <a:lnTo>
                      <a:pt x="11735" y="943"/>
                    </a:lnTo>
                    <a:lnTo>
                      <a:pt x="11735" y="629"/>
                    </a:lnTo>
                    <a:lnTo>
                      <a:pt x="11735" y="420"/>
                    </a:lnTo>
                    <a:lnTo>
                      <a:pt x="11945" y="210"/>
                    </a:lnTo>
                    <a:lnTo>
                      <a:pt x="12155" y="105"/>
                    </a:lnTo>
                    <a:lnTo>
                      <a:pt x="12155" y="105"/>
                    </a:lnTo>
                    <a:lnTo>
                      <a:pt x="12364" y="105"/>
                    </a:lnTo>
                    <a:lnTo>
                      <a:pt x="12574" y="105"/>
                    </a:lnTo>
                    <a:lnTo>
                      <a:pt x="12783" y="210"/>
                    </a:lnTo>
                    <a:lnTo>
                      <a:pt x="12993" y="420"/>
                    </a:lnTo>
                    <a:lnTo>
                      <a:pt x="22318" y="26613"/>
                    </a:lnTo>
                    <a:lnTo>
                      <a:pt x="22318" y="26613"/>
                    </a:lnTo>
                    <a:lnTo>
                      <a:pt x="22422" y="26823"/>
                    </a:lnTo>
                    <a:lnTo>
                      <a:pt x="22318" y="27032"/>
                    </a:lnTo>
                    <a:lnTo>
                      <a:pt x="22213" y="27242"/>
                    </a:lnTo>
                    <a:lnTo>
                      <a:pt x="22108" y="27347"/>
                    </a:lnTo>
                    <a:lnTo>
                      <a:pt x="22108" y="27347"/>
                    </a:lnTo>
                    <a:lnTo>
                      <a:pt x="21794" y="27451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48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extrusionOk="0">
                    <a:moveTo>
                      <a:pt x="22003" y="0"/>
                    </a:moveTo>
                    <a:lnTo>
                      <a:pt x="21793" y="105"/>
                    </a:lnTo>
                    <a:lnTo>
                      <a:pt x="21584" y="314"/>
                    </a:lnTo>
                    <a:lnTo>
                      <a:pt x="2410" y="23889"/>
                    </a:lnTo>
                    <a:lnTo>
                      <a:pt x="10582" y="1153"/>
                    </a:lnTo>
                    <a:lnTo>
                      <a:pt x="10582" y="943"/>
                    </a:lnTo>
                    <a:lnTo>
                      <a:pt x="10478" y="734"/>
                    </a:lnTo>
                    <a:lnTo>
                      <a:pt x="10373" y="524"/>
                    </a:lnTo>
                    <a:lnTo>
                      <a:pt x="10163" y="419"/>
                    </a:lnTo>
                    <a:lnTo>
                      <a:pt x="9954" y="314"/>
                    </a:lnTo>
                    <a:lnTo>
                      <a:pt x="9639" y="419"/>
                    </a:lnTo>
                    <a:lnTo>
                      <a:pt x="9535" y="524"/>
                    </a:lnTo>
                    <a:lnTo>
                      <a:pt x="9325" y="734"/>
                    </a:lnTo>
                    <a:lnTo>
                      <a:pt x="0" y="26927"/>
                    </a:lnTo>
                    <a:lnTo>
                      <a:pt x="0" y="27137"/>
                    </a:lnTo>
                    <a:lnTo>
                      <a:pt x="0" y="27346"/>
                    </a:lnTo>
                    <a:lnTo>
                      <a:pt x="105" y="27556"/>
                    </a:lnTo>
                    <a:lnTo>
                      <a:pt x="315" y="27661"/>
                    </a:lnTo>
                    <a:lnTo>
                      <a:pt x="629" y="27765"/>
                    </a:lnTo>
                    <a:lnTo>
                      <a:pt x="838" y="27765"/>
                    </a:lnTo>
                    <a:lnTo>
                      <a:pt x="1048" y="27556"/>
                    </a:lnTo>
                    <a:lnTo>
                      <a:pt x="22527" y="1048"/>
                    </a:lnTo>
                    <a:lnTo>
                      <a:pt x="22632" y="838"/>
                    </a:lnTo>
                    <a:lnTo>
                      <a:pt x="22736" y="629"/>
                    </a:lnTo>
                    <a:lnTo>
                      <a:pt x="22632" y="419"/>
                    </a:lnTo>
                    <a:lnTo>
                      <a:pt x="22422" y="210"/>
                    </a:lnTo>
                    <a:lnTo>
                      <a:pt x="22212" y="105"/>
                    </a:lnTo>
                    <a:lnTo>
                      <a:pt x="220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48"/>
              <p:cNvSpPr/>
              <p:nvPr/>
            </p:nvSpPr>
            <p:spPr>
              <a:xfrm>
                <a:off x="2616275" y="-908925"/>
                <a:ext cx="568425" cy="694150"/>
              </a:xfrm>
              <a:custGeom>
                <a:avLst/>
                <a:gdLst/>
                <a:ahLst/>
                <a:cxnLst/>
                <a:rect l="l" t="t" r="r" b="b"/>
                <a:pathLst>
                  <a:path w="22737" h="27766" fill="none" extrusionOk="0">
                    <a:moveTo>
                      <a:pt x="629" y="27765"/>
                    </a:moveTo>
                    <a:lnTo>
                      <a:pt x="629" y="27765"/>
                    </a:lnTo>
                    <a:lnTo>
                      <a:pt x="315" y="27661"/>
                    </a:lnTo>
                    <a:lnTo>
                      <a:pt x="315" y="27661"/>
                    </a:lnTo>
                    <a:lnTo>
                      <a:pt x="105" y="27556"/>
                    </a:lnTo>
                    <a:lnTo>
                      <a:pt x="0" y="27346"/>
                    </a:lnTo>
                    <a:lnTo>
                      <a:pt x="0" y="27137"/>
                    </a:lnTo>
                    <a:lnTo>
                      <a:pt x="0" y="26927"/>
                    </a:lnTo>
                    <a:lnTo>
                      <a:pt x="9325" y="734"/>
                    </a:lnTo>
                    <a:lnTo>
                      <a:pt x="9325" y="734"/>
                    </a:lnTo>
                    <a:lnTo>
                      <a:pt x="9535" y="524"/>
                    </a:lnTo>
                    <a:lnTo>
                      <a:pt x="9639" y="419"/>
                    </a:lnTo>
                    <a:lnTo>
                      <a:pt x="9954" y="314"/>
                    </a:lnTo>
                    <a:lnTo>
                      <a:pt x="10163" y="419"/>
                    </a:lnTo>
                    <a:lnTo>
                      <a:pt x="10163" y="419"/>
                    </a:lnTo>
                    <a:lnTo>
                      <a:pt x="10373" y="524"/>
                    </a:lnTo>
                    <a:lnTo>
                      <a:pt x="10478" y="734"/>
                    </a:lnTo>
                    <a:lnTo>
                      <a:pt x="10582" y="943"/>
                    </a:lnTo>
                    <a:lnTo>
                      <a:pt x="10582" y="1153"/>
                    </a:lnTo>
                    <a:lnTo>
                      <a:pt x="2410" y="23889"/>
                    </a:lnTo>
                    <a:lnTo>
                      <a:pt x="21584" y="314"/>
                    </a:lnTo>
                    <a:lnTo>
                      <a:pt x="21584" y="314"/>
                    </a:lnTo>
                    <a:lnTo>
                      <a:pt x="21793" y="105"/>
                    </a:lnTo>
                    <a:lnTo>
                      <a:pt x="22003" y="0"/>
                    </a:lnTo>
                    <a:lnTo>
                      <a:pt x="22212" y="105"/>
                    </a:lnTo>
                    <a:lnTo>
                      <a:pt x="22422" y="210"/>
                    </a:lnTo>
                    <a:lnTo>
                      <a:pt x="22422" y="210"/>
                    </a:lnTo>
                    <a:lnTo>
                      <a:pt x="22632" y="419"/>
                    </a:lnTo>
                    <a:lnTo>
                      <a:pt x="22736" y="629"/>
                    </a:lnTo>
                    <a:lnTo>
                      <a:pt x="22632" y="838"/>
                    </a:lnTo>
                    <a:lnTo>
                      <a:pt x="22527" y="1048"/>
                    </a:lnTo>
                    <a:lnTo>
                      <a:pt x="1048" y="27556"/>
                    </a:lnTo>
                    <a:lnTo>
                      <a:pt x="1048" y="27556"/>
                    </a:lnTo>
                    <a:lnTo>
                      <a:pt x="838" y="27765"/>
                    </a:lnTo>
                    <a:lnTo>
                      <a:pt x="629" y="27765"/>
                    </a:lnTo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48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extrusionOk="0">
                    <a:moveTo>
                      <a:pt x="22423" y="1"/>
                    </a:moveTo>
                    <a:lnTo>
                      <a:pt x="20432" y="106"/>
                    </a:lnTo>
                    <a:lnTo>
                      <a:pt x="18546" y="315"/>
                    </a:lnTo>
                    <a:lnTo>
                      <a:pt x="16660" y="629"/>
                    </a:lnTo>
                    <a:lnTo>
                      <a:pt x="14879" y="1153"/>
                    </a:lnTo>
                    <a:lnTo>
                      <a:pt x="13203" y="1887"/>
                    </a:lnTo>
                    <a:lnTo>
                      <a:pt x="11526" y="2620"/>
                    </a:lnTo>
                    <a:lnTo>
                      <a:pt x="9955" y="3563"/>
                    </a:lnTo>
                    <a:lnTo>
                      <a:pt x="8488" y="4506"/>
                    </a:lnTo>
                    <a:lnTo>
                      <a:pt x="7126" y="5659"/>
                    </a:lnTo>
                    <a:lnTo>
                      <a:pt x="5868" y="6916"/>
                    </a:lnTo>
                    <a:lnTo>
                      <a:pt x="4716" y="8278"/>
                    </a:lnTo>
                    <a:lnTo>
                      <a:pt x="3563" y="9640"/>
                    </a:lnTo>
                    <a:lnTo>
                      <a:pt x="2620" y="11107"/>
                    </a:lnTo>
                    <a:lnTo>
                      <a:pt x="1782" y="12679"/>
                    </a:lnTo>
                    <a:lnTo>
                      <a:pt x="1154" y="14355"/>
                    </a:lnTo>
                    <a:lnTo>
                      <a:pt x="525" y="16031"/>
                    </a:lnTo>
                    <a:lnTo>
                      <a:pt x="211" y="17393"/>
                    </a:lnTo>
                    <a:lnTo>
                      <a:pt x="1" y="18756"/>
                    </a:lnTo>
                    <a:lnTo>
                      <a:pt x="1" y="19070"/>
                    </a:lnTo>
                    <a:lnTo>
                      <a:pt x="211" y="19279"/>
                    </a:lnTo>
                    <a:lnTo>
                      <a:pt x="525" y="19384"/>
                    </a:lnTo>
                    <a:lnTo>
                      <a:pt x="839" y="19279"/>
                    </a:lnTo>
                    <a:lnTo>
                      <a:pt x="1887" y="18651"/>
                    </a:lnTo>
                    <a:lnTo>
                      <a:pt x="3144" y="18127"/>
                    </a:lnTo>
                    <a:lnTo>
                      <a:pt x="4402" y="17813"/>
                    </a:lnTo>
                    <a:lnTo>
                      <a:pt x="5659" y="17708"/>
                    </a:lnTo>
                    <a:lnTo>
                      <a:pt x="6707" y="17813"/>
                    </a:lnTo>
                    <a:lnTo>
                      <a:pt x="7754" y="17917"/>
                    </a:lnTo>
                    <a:lnTo>
                      <a:pt x="8697" y="18232"/>
                    </a:lnTo>
                    <a:lnTo>
                      <a:pt x="9536" y="18651"/>
                    </a:lnTo>
                    <a:lnTo>
                      <a:pt x="10374" y="19070"/>
                    </a:lnTo>
                    <a:lnTo>
                      <a:pt x="11107" y="19698"/>
                    </a:lnTo>
                    <a:lnTo>
                      <a:pt x="11841" y="20327"/>
                    </a:lnTo>
                    <a:lnTo>
                      <a:pt x="12469" y="21061"/>
                    </a:lnTo>
                    <a:lnTo>
                      <a:pt x="12679" y="21165"/>
                    </a:lnTo>
                    <a:lnTo>
                      <a:pt x="12888" y="21270"/>
                    </a:lnTo>
                    <a:lnTo>
                      <a:pt x="13203" y="21165"/>
                    </a:lnTo>
                    <a:lnTo>
                      <a:pt x="13412" y="20956"/>
                    </a:lnTo>
                    <a:lnTo>
                      <a:pt x="13622" y="20746"/>
                    </a:lnTo>
                    <a:lnTo>
                      <a:pt x="14146" y="19908"/>
                    </a:lnTo>
                    <a:lnTo>
                      <a:pt x="14774" y="19070"/>
                    </a:lnTo>
                    <a:lnTo>
                      <a:pt x="15298" y="18651"/>
                    </a:lnTo>
                    <a:lnTo>
                      <a:pt x="15612" y="18336"/>
                    </a:lnTo>
                    <a:lnTo>
                      <a:pt x="15927" y="18127"/>
                    </a:lnTo>
                    <a:lnTo>
                      <a:pt x="16451" y="17708"/>
                    </a:lnTo>
                    <a:lnTo>
                      <a:pt x="16765" y="17498"/>
                    </a:lnTo>
                    <a:lnTo>
                      <a:pt x="17079" y="17289"/>
                    </a:lnTo>
                    <a:lnTo>
                      <a:pt x="17394" y="17184"/>
                    </a:lnTo>
                    <a:lnTo>
                      <a:pt x="18022" y="16870"/>
                    </a:lnTo>
                    <a:lnTo>
                      <a:pt x="18651" y="16555"/>
                    </a:lnTo>
                    <a:lnTo>
                      <a:pt x="18860" y="16450"/>
                    </a:lnTo>
                    <a:lnTo>
                      <a:pt x="19070" y="16450"/>
                    </a:lnTo>
                    <a:lnTo>
                      <a:pt x="19384" y="16346"/>
                    </a:lnTo>
                    <a:lnTo>
                      <a:pt x="19594" y="16241"/>
                    </a:lnTo>
                    <a:lnTo>
                      <a:pt x="19908" y="16136"/>
                    </a:lnTo>
                    <a:lnTo>
                      <a:pt x="20223" y="16136"/>
                    </a:lnTo>
                    <a:lnTo>
                      <a:pt x="20537" y="16031"/>
                    </a:lnTo>
                    <a:lnTo>
                      <a:pt x="20851" y="16031"/>
                    </a:lnTo>
                    <a:lnTo>
                      <a:pt x="21166" y="15927"/>
                    </a:lnTo>
                    <a:lnTo>
                      <a:pt x="23471" y="15927"/>
                    </a:lnTo>
                    <a:lnTo>
                      <a:pt x="23890" y="16031"/>
                    </a:lnTo>
                    <a:lnTo>
                      <a:pt x="24309" y="16031"/>
                    </a:lnTo>
                    <a:lnTo>
                      <a:pt x="24623" y="16136"/>
                    </a:lnTo>
                    <a:lnTo>
                      <a:pt x="25252" y="16241"/>
                    </a:lnTo>
                    <a:lnTo>
                      <a:pt x="25461" y="16346"/>
                    </a:lnTo>
                    <a:lnTo>
                      <a:pt x="25671" y="16450"/>
                    </a:lnTo>
                    <a:lnTo>
                      <a:pt x="25880" y="16450"/>
                    </a:lnTo>
                    <a:lnTo>
                      <a:pt x="26090" y="16555"/>
                    </a:lnTo>
                    <a:lnTo>
                      <a:pt x="26823" y="16870"/>
                    </a:lnTo>
                    <a:lnTo>
                      <a:pt x="27347" y="17184"/>
                    </a:lnTo>
                    <a:lnTo>
                      <a:pt x="27662" y="17289"/>
                    </a:lnTo>
                    <a:lnTo>
                      <a:pt x="27976" y="17498"/>
                    </a:lnTo>
                    <a:lnTo>
                      <a:pt x="28290" y="17708"/>
                    </a:lnTo>
                    <a:lnTo>
                      <a:pt x="28814" y="18127"/>
                    </a:lnTo>
                    <a:lnTo>
                      <a:pt x="29128" y="18336"/>
                    </a:lnTo>
                    <a:lnTo>
                      <a:pt x="29652" y="18860"/>
                    </a:lnTo>
                    <a:lnTo>
                      <a:pt x="29862" y="19070"/>
                    </a:lnTo>
                    <a:lnTo>
                      <a:pt x="30176" y="19384"/>
                    </a:lnTo>
                    <a:lnTo>
                      <a:pt x="30595" y="19908"/>
                    </a:lnTo>
                    <a:lnTo>
                      <a:pt x="30700" y="20013"/>
                    </a:lnTo>
                    <a:lnTo>
                      <a:pt x="30805" y="20222"/>
                    </a:lnTo>
                    <a:lnTo>
                      <a:pt x="31329" y="20956"/>
                    </a:lnTo>
                    <a:lnTo>
                      <a:pt x="31538" y="21165"/>
                    </a:lnTo>
                    <a:lnTo>
                      <a:pt x="31748" y="21270"/>
                    </a:lnTo>
                    <a:lnTo>
                      <a:pt x="32062" y="21165"/>
                    </a:lnTo>
                    <a:lnTo>
                      <a:pt x="32272" y="21061"/>
                    </a:lnTo>
                    <a:lnTo>
                      <a:pt x="32900" y="20327"/>
                    </a:lnTo>
                    <a:lnTo>
                      <a:pt x="33634" y="19698"/>
                    </a:lnTo>
                    <a:lnTo>
                      <a:pt x="34367" y="19070"/>
                    </a:lnTo>
                    <a:lnTo>
                      <a:pt x="35205" y="18651"/>
                    </a:lnTo>
                    <a:lnTo>
                      <a:pt x="36044" y="18232"/>
                    </a:lnTo>
                    <a:lnTo>
                      <a:pt x="36987" y="17917"/>
                    </a:lnTo>
                    <a:lnTo>
                      <a:pt x="38034" y="17813"/>
                    </a:lnTo>
                    <a:lnTo>
                      <a:pt x="38977" y="17708"/>
                    </a:lnTo>
                    <a:lnTo>
                      <a:pt x="40339" y="17813"/>
                    </a:lnTo>
                    <a:lnTo>
                      <a:pt x="41701" y="18127"/>
                    </a:lnTo>
                    <a:lnTo>
                      <a:pt x="42854" y="18651"/>
                    </a:lnTo>
                    <a:lnTo>
                      <a:pt x="44006" y="19279"/>
                    </a:lnTo>
                    <a:lnTo>
                      <a:pt x="44216" y="19384"/>
                    </a:lnTo>
                    <a:lnTo>
                      <a:pt x="44530" y="19279"/>
                    </a:lnTo>
                    <a:lnTo>
                      <a:pt x="44740" y="19070"/>
                    </a:lnTo>
                    <a:lnTo>
                      <a:pt x="44740" y="18860"/>
                    </a:lnTo>
                    <a:lnTo>
                      <a:pt x="44530" y="17498"/>
                    </a:lnTo>
                    <a:lnTo>
                      <a:pt x="44216" y="16136"/>
                    </a:lnTo>
                    <a:lnTo>
                      <a:pt x="43692" y="14460"/>
                    </a:lnTo>
                    <a:lnTo>
                      <a:pt x="42959" y="12783"/>
                    </a:lnTo>
                    <a:lnTo>
                      <a:pt x="42121" y="11212"/>
                    </a:lnTo>
                    <a:lnTo>
                      <a:pt x="41178" y="9640"/>
                    </a:lnTo>
                    <a:lnTo>
                      <a:pt x="40130" y="8278"/>
                    </a:lnTo>
                    <a:lnTo>
                      <a:pt x="38873" y="6916"/>
                    </a:lnTo>
                    <a:lnTo>
                      <a:pt x="37615" y="5659"/>
                    </a:lnTo>
                    <a:lnTo>
                      <a:pt x="36253" y="4611"/>
                    </a:lnTo>
                    <a:lnTo>
                      <a:pt x="34786" y="3563"/>
                    </a:lnTo>
                    <a:lnTo>
                      <a:pt x="33215" y="2620"/>
                    </a:lnTo>
                    <a:lnTo>
                      <a:pt x="31538" y="1887"/>
                    </a:lnTo>
                    <a:lnTo>
                      <a:pt x="29862" y="1153"/>
                    </a:lnTo>
                    <a:lnTo>
                      <a:pt x="28081" y="629"/>
                    </a:lnTo>
                    <a:lnTo>
                      <a:pt x="26195" y="315"/>
                    </a:lnTo>
                    <a:lnTo>
                      <a:pt x="24309" y="106"/>
                    </a:lnTo>
                    <a:lnTo>
                      <a:pt x="2242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48"/>
              <p:cNvSpPr/>
              <p:nvPr/>
            </p:nvSpPr>
            <p:spPr>
              <a:xfrm>
                <a:off x="2071425" y="-1359475"/>
                <a:ext cx="1118500" cy="531775"/>
              </a:xfrm>
              <a:custGeom>
                <a:avLst/>
                <a:gdLst/>
                <a:ahLst/>
                <a:cxnLst/>
                <a:rect l="l" t="t" r="r" b="b"/>
                <a:pathLst>
                  <a:path w="44740" h="21271" fill="none" extrusionOk="0">
                    <a:moveTo>
                      <a:pt x="44740" y="18860"/>
                    </a:moveTo>
                    <a:lnTo>
                      <a:pt x="44740" y="18860"/>
                    </a:lnTo>
                    <a:lnTo>
                      <a:pt x="44740" y="19070"/>
                    </a:lnTo>
                    <a:lnTo>
                      <a:pt x="44530" y="19279"/>
                    </a:lnTo>
                    <a:lnTo>
                      <a:pt x="44216" y="19384"/>
                    </a:lnTo>
                    <a:lnTo>
                      <a:pt x="44006" y="19279"/>
                    </a:lnTo>
                    <a:lnTo>
                      <a:pt x="44006" y="19279"/>
                    </a:lnTo>
                    <a:lnTo>
                      <a:pt x="42854" y="18651"/>
                    </a:lnTo>
                    <a:lnTo>
                      <a:pt x="41701" y="18127"/>
                    </a:lnTo>
                    <a:lnTo>
                      <a:pt x="40339" y="17813"/>
                    </a:lnTo>
                    <a:lnTo>
                      <a:pt x="38977" y="17708"/>
                    </a:lnTo>
                    <a:lnTo>
                      <a:pt x="38977" y="17708"/>
                    </a:lnTo>
                    <a:lnTo>
                      <a:pt x="38034" y="17813"/>
                    </a:lnTo>
                    <a:lnTo>
                      <a:pt x="36987" y="17917"/>
                    </a:lnTo>
                    <a:lnTo>
                      <a:pt x="36044" y="18232"/>
                    </a:lnTo>
                    <a:lnTo>
                      <a:pt x="35205" y="18651"/>
                    </a:lnTo>
                    <a:lnTo>
                      <a:pt x="34367" y="19070"/>
                    </a:lnTo>
                    <a:lnTo>
                      <a:pt x="33634" y="19698"/>
                    </a:lnTo>
                    <a:lnTo>
                      <a:pt x="32900" y="20327"/>
                    </a:lnTo>
                    <a:lnTo>
                      <a:pt x="32272" y="21061"/>
                    </a:lnTo>
                    <a:lnTo>
                      <a:pt x="32272" y="21061"/>
                    </a:lnTo>
                    <a:lnTo>
                      <a:pt x="32062" y="21165"/>
                    </a:lnTo>
                    <a:lnTo>
                      <a:pt x="31748" y="21270"/>
                    </a:lnTo>
                    <a:lnTo>
                      <a:pt x="31748" y="21270"/>
                    </a:lnTo>
                    <a:lnTo>
                      <a:pt x="31538" y="21165"/>
                    </a:lnTo>
                    <a:lnTo>
                      <a:pt x="31329" y="20956"/>
                    </a:lnTo>
                    <a:lnTo>
                      <a:pt x="31329" y="20956"/>
                    </a:lnTo>
                    <a:lnTo>
                      <a:pt x="30805" y="20222"/>
                    </a:lnTo>
                    <a:lnTo>
                      <a:pt x="30805" y="20222"/>
                    </a:lnTo>
                    <a:lnTo>
                      <a:pt x="30700" y="20013"/>
                    </a:lnTo>
                    <a:lnTo>
                      <a:pt x="30700" y="20013"/>
                    </a:lnTo>
                    <a:lnTo>
                      <a:pt x="30595" y="19908"/>
                    </a:lnTo>
                    <a:lnTo>
                      <a:pt x="30595" y="19908"/>
                    </a:lnTo>
                    <a:lnTo>
                      <a:pt x="30176" y="19384"/>
                    </a:lnTo>
                    <a:lnTo>
                      <a:pt x="30176" y="19384"/>
                    </a:lnTo>
                    <a:lnTo>
                      <a:pt x="29862" y="19070"/>
                    </a:lnTo>
                    <a:lnTo>
                      <a:pt x="29862" y="19070"/>
                    </a:lnTo>
                    <a:lnTo>
                      <a:pt x="29652" y="18860"/>
                    </a:lnTo>
                    <a:lnTo>
                      <a:pt x="29652" y="18860"/>
                    </a:lnTo>
                    <a:lnTo>
                      <a:pt x="29128" y="18336"/>
                    </a:lnTo>
                    <a:lnTo>
                      <a:pt x="29128" y="18336"/>
                    </a:lnTo>
                    <a:lnTo>
                      <a:pt x="28814" y="18127"/>
                    </a:lnTo>
                    <a:lnTo>
                      <a:pt x="28814" y="18127"/>
                    </a:lnTo>
                    <a:lnTo>
                      <a:pt x="28290" y="17708"/>
                    </a:lnTo>
                    <a:lnTo>
                      <a:pt x="28290" y="17708"/>
                    </a:lnTo>
                    <a:lnTo>
                      <a:pt x="27976" y="17498"/>
                    </a:lnTo>
                    <a:lnTo>
                      <a:pt x="27976" y="17498"/>
                    </a:lnTo>
                    <a:lnTo>
                      <a:pt x="27662" y="17289"/>
                    </a:lnTo>
                    <a:lnTo>
                      <a:pt x="27662" y="17289"/>
                    </a:lnTo>
                    <a:lnTo>
                      <a:pt x="27347" y="17184"/>
                    </a:lnTo>
                    <a:lnTo>
                      <a:pt x="27347" y="17184"/>
                    </a:lnTo>
                    <a:lnTo>
                      <a:pt x="26823" y="16870"/>
                    </a:lnTo>
                    <a:lnTo>
                      <a:pt x="26823" y="16870"/>
                    </a:lnTo>
                    <a:lnTo>
                      <a:pt x="26090" y="16555"/>
                    </a:lnTo>
                    <a:lnTo>
                      <a:pt x="26090" y="16555"/>
                    </a:lnTo>
                    <a:lnTo>
                      <a:pt x="25880" y="16450"/>
                    </a:lnTo>
                    <a:lnTo>
                      <a:pt x="25880" y="16450"/>
                    </a:lnTo>
                    <a:lnTo>
                      <a:pt x="25671" y="16450"/>
                    </a:lnTo>
                    <a:lnTo>
                      <a:pt x="25671" y="16450"/>
                    </a:lnTo>
                    <a:lnTo>
                      <a:pt x="25461" y="16346"/>
                    </a:lnTo>
                    <a:lnTo>
                      <a:pt x="25461" y="16346"/>
                    </a:lnTo>
                    <a:lnTo>
                      <a:pt x="25252" y="16241"/>
                    </a:lnTo>
                    <a:lnTo>
                      <a:pt x="25252" y="16241"/>
                    </a:lnTo>
                    <a:lnTo>
                      <a:pt x="24623" y="16136"/>
                    </a:lnTo>
                    <a:lnTo>
                      <a:pt x="24623" y="16136"/>
                    </a:lnTo>
                    <a:lnTo>
                      <a:pt x="24309" y="16031"/>
                    </a:lnTo>
                    <a:lnTo>
                      <a:pt x="24309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890" y="16031"/>
                    </a:lnTo>
                    <a:lnTo>
                      <a:pt x="23471" y="15927"/>
                    </a:lnTo>
                    <a:lnTo>
                      <a:pt x="23471" y="15927"/>
                    </a:lnTo>
                    <a:lnTo>
                      <a:pt x="23261" y="15927"/>
                    </a:lnTo>
                    <a:lnTo>
                      <a:pt x="23261" y="15927"/>
                    </a:lnTo>
                    <a:lnTo>
                      <a:pt x="22423" y="15927"/>
                    </a:lnTo>
                    <a:lnTo>
                      <a:pt x="22423" y="15927"/>
                    </a:lnTo>
                    <a:lnTo>
                      <a:pt x="21480" y="15927"/>
                    </a:lnTo>
                    <a:lnTo>
                      <a:pt x="21480" y="15927"/>
                    </a:lnTo>
                    <a:lnTo>
                      <a:pt x="21270" y="15927"/>
                    </a:lnTo>
                    <a:lnTo>
                      <a:pt x="21166" y="15927"/>
                    </a:lnTo>
                    <a:lnTo>
                      <a:pt x="21166" y="15927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851" y="16031"/>
                    </a:lnTo>
                    <a:lnTo>
                      <a:pt x="20537" y="16031"/>
                    </a:lnTo>
                    <a:lnTo>
                      <a:pt x="20537" y="16031"/>
                    </a:lnTo>
                    <a:lnTo>
                      <a:pt x="20223" y="16136"/>
                    </a:lnTo>
                    <a:lnTo>
                      <a:pt x="20223" y="16136"/>
                    </a:lnTo>
                    <a:lnTo>
                      <a:pt x="20013" y="16136"/>
                    </a:lnTo>
                    <a:lnTo>
                      <a:pt x="20013" y="16136"/>
                    </a:lnTo>
                    <a:lnTo>
                      <a:pt x="19908" y="16136"/>
                    </a:lnTo>
                    <a:lnTo>
                      <a:pt x="19908" y="16136"/>
                    </a:lnTo>
                    <a:lnTo>
                      <a:pt x="19594" y="16241"/>
                    </a:lnTo>
                    <a:lnTo>
                      <a:pt x="19594" y="16241"/>
                    </a:lnTo>
                    <a:lnTo>
                      <a:pt x="19384" y="16346"/>
                    </a:lnTo>
                    <a:lnTo>
                      <a:pt x="19384" y="16346"/>
                    </a:lnTo>
                    <a:lnTo>
                      <a:pt x="19070" y="16450"/>
                    </a:lnTo>
                    <a:lnTo>
                      <a:pt x="19070" y="16450"/>
                    </a:lnTo>
                    <a:lnTo>
                      <a:pt x="18860" y="16450"/>
                    </a:lnTo>
                    <a:lnTo>
                      <a:pt x="18860" y="16450"/>
                    </a:lnTo>
                    <a:lnTo>
                      <a:pt x="18651" y="16555"/>
                    </a:lnTo>
                    <a:lnTo>
                      <a:pt x="18651" y="16555"/>
                    </a:lnTo>
                    <a:lnTo>
                      <a:pt x="18022" y="16870"/>
                    </a:lnTo>
                    <a:lnTo>
                      <a:pt x="18022" y="16870"/>
                    </a:lnTo>
                    <a:lnTo>
                      <a:pt x="17394" y="17184"/>
                    </a:lnTo>
                    <a:lnTo>
                      <a:pt x="17394" y="17184"/>
                    </a:lnTo>
                    <a:lnTo>
                      <a:pt x="17079" y="17289"/>
                    </a:lnTo>
                    <a:lnTo>
                      <a:pt x="17079" y="17289"/>
                    </a:lnTo>
                    <a:lnTo>
                      <a:pt x="16765" y="17498"/>
                    </a:lnTo>
                    <a:lnTo>
                      <a:pt x="16765" y="17498"/>
                    </a:lnTo>
                    <a:lnTo>
                      <a:pt x="16451" y="17708"/>
                    </a:lnTo>
                    <a:lnTo>
                      <a:pt x="16451" y="17708"/>
                    </a:lnTo>
                    <a:lnTo>
                      <a:pt x="15927" y="18127"/>
                    </a:lnTo>
                    <a:lnTo>
                      <a:pt x="15927" y="18127"/>
                    </a:lnTo>
                    <a:lnTo>
                      <a:pt x="15612" y="18336"/>
                    </a:lnTo>
                    <a:lnTo>
                      <a:pt x="15612" y="18336"/>
                    </a:lnTo>
                    <a:lnTo>
                      <a:pt x="15298" y="18651"/>
                    </a:lnTo>
                    <a:lnTo>
                      <a:pt x="15298" y="18651"/>
                    </a:lnTo>
                    <a:lnTo>
                      <a:pt x="14774" y="19070"/>
                    </a:lnTo>
                    <a:lnTo>
                      <a:pt x="14774" y="19070"/>
                    </a:lnTo>
                    <a:lnTo>
                      <a:pt x="14146" y="19908"/>
                    </a:lnTo>
                    <a:lnTo>
                      <a:pt x="13622" y="20746"/>
                    </a:lnTo>
                    <a:lnTo>
                      <a:pt x="13622" y="2074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412" y="20956"/>
                    </a:lnTo>
                    <a:lnTo>
                      <a:pt x="13203" y="21165"/>
                    </a:lnTo>
                    <a:lnTo>
                      <a:pt x="12888" y="21270"/>
                    </a:lnTo>
                    <a:lnTo>
                      <a:pt x="12888" y="21270"/>
                    </a:lnTo>
                    <a:lnTo>
                      <a:pt x="12679" y="21165"/>
                    </a:lnTo>
                    <a:lnTo>
                      <a:pt x="12469" y="21061"/>
                    </a:lnTo>
                    <a:lnTo>
                      <a:pt x="12469" y="21061"/>
                    </a:lnTo>
                    <a:lnTo>
                      <a:pt x="11841" y="20327"/>
                    </a:lnTo>
                    <a:lnTo>
                      <a:pt x="11107" y="19698"/>
                    </a:lnTo>
                    <a:lnTo>
                      <a:pt x="10374" y="19070"/>
                    </a:lnTo>
                    <a:lnTo>
                      <a:pt x="9536" y="18651"/>
                    </a:lnTo>
                    <a:lnTo>
                      <a:pt x="8697" y="18232"/>
                    </a:lnTo>
                    <a:lnTo>
                      <a:pt x="7754" y="17917"/>
                    </a:lnTo>
                    <a:lnTo>
                      <a:pt x="6707" y="17813"/>
                    </a:lnTo>
                    <a:lnTo>
                      <a:pt x="5659" y="17708"/>
                    </a:lnTo>
                    <a:lnTo>
                      <a:pt x="5659" y="17708"/>
                    </a:lnTo>
                    <a:lnTo>
                      <a:pt x="4402" y="17813"/>
                    </a:lnTo>
                    <a:lnTo>
                      <a:pt x="3144" y="18127"/>
                    </a:lnTo>
                    <a:lnTo>
                      <a:pt x="1887" y="18651"/>
                    </a:lnTo>
                    <a:lnTo>
                      <a:pt x="839" y="19279"/>
                    </a:lnTo>
                    <a:lnTo>
                      <a:pt x="839" y="19279"/>
                    </a:lnTo>
                    <a:lnTo>
                      <a:pt x="525" y="19384"/>
                    </a:lnTo>
                    <a:lnTo>
                      <a:pt x="211" y="19279"/>
                    </a:lnTo>
                    <a:lnTo>
                      <a:pt x="1" y="19070"/>
                    </a:lnTo>
                    <a:lnTo>
                      <a:pt x="1" y="18756"/>
                    </a:lnTo>
                    <a:lnTo>
                      <a:pt x="1" y="18756"/>
                    </a:lnTo>
                    <a:lnTo>
                      <a:pt x="211" y="17393"/>
                    </a:lnTo>
                    <a:lnTo>
                      <a:pt x="525" y="16031"/>
                    </a:lnTo>
                    <a:lnTo>
                      <a:pt x="525" y="16031"/>
                    </a:lnTo>
                    <a:lnTo>
                      <a:pt x="1154" y="14355"/>
                    </a:lnTo>
                    <a:lnTo>
                      <a:pt x="1782" y="12679"/>
                    </a:lnTo>
                    <a:lnTo>
                      <a:pt x="2620" y="11107"/>
                    </a:lnTo>
                    <a:lnTo>
                      <a:pt x="3563" y="9640"/>
                    </a:lnTo>
                    <a:lnTo>
                      <a:pt x="4716" y="8278"/>
                    </a:lnTo>
                    <a:lnTo>
                      <a:pt x="5868" y="6916"/>
                    </a:lnTo>
                    <a:lnTo>
                      <a:pt x="7126" y="5659"/>
                    </a:lnTo>
                    <a:lnTo>
                      <a:pt x="8488" y="4506"/>
                    </a:lnTo>
                    <a:lnTo>
                      <a:pt x="9955" y="3563"/>
                    </a:lnTo>
                    <a:lnTo>
                      <a:pt x="11526" y="2620"/>
                    </a:lnTo>
                    <a:lnTo>
                      <a:pt x="13203" y="1887"/>
                    </a:lnTo>
                    <a:lnTo>
                      <a:pt x="14879" y="1153"/>
                    </a:lnTo>
                    <a:lnTo>
                      <a:pt x="16660" y="629"/>
                    </a:lnTo>
                    <a:lnTo>
                      <a:pt x="18546" y="315"/>
                    </a:lnTo>
                    <a:lnTo>
                      <a:pt x="20432" y="106"/>
                    </a:lnTo>
                    <a:lnTo>
                      <a:pt x="22423" y="1"/>
                    </a:lnTo>
                    <a:lnTo>
                      <a:pt x="22423" y="1"/>
                    </a:lnTo>
                    <a:lnTo>
                      <a:pt x="24309" y="106"/>
                    </a:lnTo>
                    <a:lnTo>
                      <a:pt x="26195" y="315"/>
                    </a:lnTo>
                    <a:lnTo>
                      <a:pt x="28081" y="629"/>
                    </a:lnTo>
                    <a:lnTo>
                      <a:pt x="29862" y="1153"/>
                    </a:lnTo>
                    <a:lnTo>
                      <a:pt x="31538" y="1887"/>
                    </a:lnTo>
                    <a:lnTo>
                      <a:pt x="33215" y="2620"/>
                    </a:lnTo>
                    <a:lnTo>
                      <a:pt x="34786" y="3563"/>
                    </a:lnTo>
                    <a:lnTo>
                      <a:pt x="36253" y="4611"/>
                    </a:lnTo>
                    <a:lnTo>
                      <a:pt x="37615" y="5659"/>
                    </a:lnTo>
                    <a:lnTo>
                      <a:pt x="38873" y="6916"/>
                    </a:lnTo>
                    <a:lnTo>
                      <a:pt x="40130" y="8278"/>
                    </a:lnTo>
                    <a:lnTo>
                      <a:pt x="41178" y="9640"/>
                    </a:lnTo>
                    <a:lnTo>
                      <a:pt x="42121" y="11212"/>
                    </a:lnTo>
                    <a:lnTo>
                      <a:pt x="42959" y="12783"/>
                    </a:lnTo>
                    <a:lnTo>
                      <a:pt x="43692" y="14460"/>
                    </a:lnTo>
                    <a:lnTo>
                      <a:pt x="44216" y="16136"/>
                    </a:lnTo>
                    <a:lnTo>
                      <a:pt x="44216" y="16136"/>
                    </a:lnTo>
                    <a:lnTo>
                      <a:pt x="44530" y="17498"/>
                    </a:lnTo>
                    <a:lnTo>
                      <a:pt x="44740" y="1886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48"/>
              <p:cNvSpPr/>
              <p:nvPr/>
            </p:nvSpPr>
            <p:spPr>
              <a:xfrm>
                <a:off x="2084525" y="-1359475"/>
                <a:ext cx="109232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43693" h="17394" extrusionOk="0">
                    <a:moveTo>
                      <a:pt x="21899" y="1"/>
                    </a:moveTo>
                    <a:lnTo>
                      <a:pt x="19908" y="106"/>
                    </a:lnTo>
                    <a:lnTo>
                      <a:pt x="18022" y="315"/>
                    </a:lnTo>
                    <a:lnTo>
                      <a:pt x="16136" y="629"/>
                    </a:lnTo>
                    <a:lnTo>
                      <a:pt x="14355" y="1153"/>
                    </a:lnTo>
                    <a:lnTo>
                      <a:pt x="12679" y="1887"/>
                    </a:lnTo>
                    <a:lnTo>
                      <a:pt x="11002" y="2620"/>
                    </a:lnTo>
                    <a:lnTo>
                      <a:pt x="9431" y="3563"/>
                    </a:lnTo>
                    <a:lnTo>
                      <a:pt x="7964" y="4506"/>
                    </a:lnTo>
                    <a:lnTo>
                      <a:pt x="6602" y="5659"/>
                    </a:lnTo>
                    <a:lnTo>
                      <a:pt x="5344" y="6916"/>
                    </a:lnTo>
                    <a:lnTo>
                      <a:pt x="4192" y="8278"/>
                    </a:lnTo>
                    <a:lnTo>
                      <a:pt x="3039" y="9640"/>
                    </a:lnTo>
                    <a:lnTo>
                      <a:pt x="2096" y="11107"/>
                    </a:lnTo>
                    <a:lnTo>
                      <a:pt x="1258" y="12679"/>
                    </a:lnTo>
                    <a:lnTo>
                      <a:pt x="630" y="14355"/>
                    </a:lnTo>
                    <a:lnTo>
                      <a:pt x="1" y="16031"/>
                    </a:lnTo>
                    <a:lnTo>
                      <a:pt x="1153" y="15403"/>
                    </a:lnTo>
                    <a:lnTo>
                      <a:pt x="2411" y="14774"/>
                    </a:lnTo>
                    <a:lnTo>
                      <a:pt x="3773" y="14460"/>
                    </a:lnTo>
                    <a:lnTo>
                      <a:pt x="5135" y="14355"/>
                    </a:lnTo>
                    <a:lnTo>
                      <a:pt x="6078" y="14460"/>
                    </a:lnTo>
                    <a:lnTo>
                      <a:pt x="6916" y="14565"/>
                    </a:lnTo>
                    <a:lnTo>
                      <a:pt x="7754" y="14774"/>
                    </a:lnTo>
                    <a:lnTo>
                      <a:pt x="8592" y="15088"/>
                    </a:lnTo>
                    <a:lnTo>
                      <a:pt x="9326" y="15403"/>
                    </a:lnTo>
                    <a:lnTo>
                      <a:pt x="10059" y="15927"/>
                    </a:lnTo>
                    <a:lnTo>
                      <a:pt x="10688" y="16450"/>
                    </a:lnTo>
                    <a:lnTo>
                      <a:pt x="11317" y="16974"/>
                    </a:lnTo>
                    <a:lnTo>
                      <a:pt x="11526" y="17184"/>
                    </a:lnTo>
                    <a:lnTo>
                      <a:pt x="11840" y="17289"/>
                    </a:lnTo>
                    <a:lnTo>
                      <a:pt x="12364" y="17393"/>
                    </a:lnTo>
                    <a:lnTo>
                      <a:pt x="12888" y="17289"/>
                    </a:lnTo>
                    <a:lnTo>
                      <a:pt x="13203" y="17079"/>
                    </a:lnTo>
                    <a:lnTo>
                      <a:pt x="13412" y="16870"/>
                    </a:lnTo>
                    <a:lnTo>
                      <a:pt x="14145" y="15927"/>
                    </a:lnTo>
                    <a:lnTo>
                      <a:pt x="14984" y="15088"/>
                    </a:lnTo>
                    <a:lnTo>
                      <a:pt x="15927" y="14355"/>
                    </a:lnTo>
                    <a:lnTo>
                      <a:pt x="16974" y="13726"/>
                    </a:lnTo>
                    <a:lnTo>
                      <a:pt x="18127" y="13202"/>
                    </a:lnTo>
                    <a:lnTo>
                      <a:pt x="19279" y="12783"/>
                    </a:lnTo>
                    <a:lnTo>
                      <a:pt x="20537" y="12574"/>
                    </a:lnTo>
                    <a:lnTo>
                      <a:pt x="23156" y="12574"/>
                    </a:lnTo>
                    <a:lnTo>
                      <a:pt x="24413" y="12783"/>
                    </a:lnTo>
                    <a:lnTo>
                      <a:pt x="25566" y="13202"/>
                    </a:lnTo>
                    <a:lnTo>
                      <a:pt x="26718" y="13726"/>
                    </a:lnTo>
                    <a:lnTo>
                      <a:pt x="27766" y="14355"/>
                    </a:lnTo>
                    <a:lnTo>
                      <a:pt x="28709" y="15088"/>
                    </a:lnTo>
                    <a:lnTo>
                      <a:pt x="29547" y="15927"/>
                    </a:lnTo>
                    <a:lnTo>
                      <a:pt x="30281" y="16870"/>
                    </a:lnTo>
                    <a:lnTo>
                      <a:pt x="30490" y="17079"/>
                    </a:lnTo>
                    <a:lnTo>
                      <a:pt x="30700" y="17184"/>
                    </a:lnTo>
                    <a:lnTo>
                      <a:pt x="31329" y="17393"/>
                    </a:lnTo>
                    <a:lnTo>
                      <a:pt x="31852" y="17289"/>
                    </a:lnTo>
                    <a:lnTo>
                      <a:pt x="32062" y="17184"/>
                    </a:lnTo>
                    <a:lnTo>
                      <a:pt x="32376" y="16974"/>
                    </a:lnTo>
                    <a:lnTo>
                      <a:pt x="33005" y="16346"/>
                    </a:lnTo>
                    <a:lnTo>
                      <a:pt x="33634" y="15927"/>
                    </a:lnTo>
                    <a:lnTo>
                      <a:pt x="34367" y="15403"/>
                    </a:lnTo>
                    <a:lnTo>
                      <a:pt x="35100" y="15088"/>
                    </a:lnTo>
                    <a:lnTo>
                      <a:pt x="35939" y="14774"/>
                    </a:lnTo>
                    <a:lnTo>
                      <a:pt x="36777" y="14565"/>
                    </a:lnTo>
                    <a:lnTo>
                      <a:pt x="37615" y="14460"/>
                    </a:lnTo>
                    <a:lnTo>
                      <a:pt x="38453" y="14355"/>
                    </a:lnTo>
                    <a:lnTo>
                      <a:pt x="39920" y="14460"/>
                    </a:lnTo>
                    <a:lnTo>
                      <a:pt x="41282" y="14879"/>
                    </a:lnTo>
                    <a:lnTo>
                      <a:pt x="42540" y="15403"/>
                    </a:lnTo>
                    <a:lnTo>
                      <a:pt x="43692" y="16136"/>
                    </a:lnTo>
                    <a:lnTo>
                      <a:pt x="43168" y="14460"/>
                    </a:lnTo>
                    <a:lnTo>
                      <a:pt x="42435" y="12783"/>
                    </a:lnTo>
                    <a:lnTo>
                      <a:pt x="41597" y="11212"/>
                    </a:lnTo>
                    <a:lnTo>
                      <a:pt x="40654" y="9640"/>
                    </a:lnTo>
                    <a:lnTo>
                      <a:pt x="39606" y="8278"/>
                    </a:lnTo>
                    <a:lnTo>
                      <a:pt x="38349" y="6916"/>
                    </a:lnTo>
                    <a:lnTo>
                      <a:pt x="37091" y="5659"/>
                    </a:lnTo>
                    <a:lnTo>
                      <a:pt x="35729" y="4611"/>
                    </a:lnTo>
                    <a:lnTo>
                      <a:pt x="34262" y="3563"/>
                    </a:lnTo>
                    <a:lnTo>
                      <a:pt x="32691" y="2620"/>
                    </a:lnTo>
                    <a:lnTo>
                      <a:pt x="31014" y="1887"/>
                    </a:lnTo>
                    <a:lnTo>
                      <a:pt x="29338" y="1153"/>
                    </a:lnTo>
                    <a:lnTo>
                      <a:pt x="27557" y="629"/>
                    </a:lnTo>
                    <a:lnTo>
                      <a:pt x="25671" y="315"/>
                    </a:lnTo>
                    <a:lnTo>
                      <a:pt x="23785" y="106"/>
                    </a:lnTo>
                    <a:lnTo>
                      <a:pt x="2189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48"/>
              <p:cNvSpPr/>
              <p:nvPr/>
            </p:nvSpPr>
            <p:spPr>
              <a:xfrm>
                <a:off x="2469575" y="-937750"/>
                <a:ext cx="309125" cy="31450"/>
              </a:xfrm>
              <a:custGeom>
                <a:avLst/>
                <a:gdLst/>
                <a:ahLst/>
                <a:cxnLst/>
                <a:rect l="l" t="t" r="r" b="b"/>
                <a:pathLst>
                  <a:path w="12365" h="1258" extrusionOk="0">
                    <a:moveTo>
                      <a:pt x="525" y="839"/>
                    </a:moveTo>
                    <a:lnTo>
                      <a:pt x="525" y="839"/>
                    </a:lnTo>
                    <a:lnTo>
                      <a:pt x="1" y="1258"/>
                    </a:lnTo>
                    <a:lnTo>
                      <a:pt x="1" y="1258"/>
                    </a:lnTo>
                    <a:lnTo>
                      <a:pt x="525" y="839"/>
                    </a:lnTo>
                    <a:close/>
                    <a:moveTo>
                      <a:pt x="12050" y="629"/>
                    </a:moveTo>
                    <a:lnTo>
                      <a:pt x="12050" y="629"/>
                    </a:lnTo>
                    <a:lnTo>
                      <a:pt x="12364" y="839"/>
                    </a:lnTo>
                    <a:lnTo>
                      <a:pt x="12364" y="839"/>
                    </a:lnTo>
                    <a:lnTo>
                      <a:pt x="12050" y="629"/>
                    </a:lnTo>
                    <a:close/>
                    <a:moveTo>
                      <a:pt x="1153" y="420"/>
                    </a:moveTo>
                    <a:lnTo>
                      <a:pt x="1153" y="420"/>
                    </a:lnTo>
                    <a:lnTo>
                      <a:pt x="839" y="629"/>
                    </a:lnTo>
                    <a:lnTo>
                      <a:pt x="839" y="629"/>
                    </a:lnTo>
                    <a:lnTo>
                      <a:pt x="1153" y="420"/>
                    </a:lnTo>
                    <a:close/>
                    <a:moveTo>
                      <a:pt x="1468" y="315"/>
                    </a:moveTo>
                    <a:lnTo>
                      <a:pt x="1468" y="315"/>
                    </a:lnTo>
                    <a:lnTo>
                      <a:pt x="1153" y="420"/>
                    </a:lnTo>
                    <a:lnTo>
                      <a:pt x="1153" y="420"/>
                    </a:lnTo>
                    <a:lnTo>
                      <a:pt x="1468" y="315"/>
                    </a:lnTo>
                    <a:close/>
                    <a:moveTo>
                      <a:pt x="2096" y="1"/>
                    </a:moveTo>
                    <a:lnTo>
                      <a:pt x="2096" y="1"/>
                    </a:lnTo>
                    <a:lnTo>
                      <a:pt x="1468" y="315"/>
                    </a:lnTo>
                    <a:lnTo>
                      <a:pt x="1468" y="315"/>
                    </a:lnTo>
                    <a:lnTo>
                      <a:pt x="20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48"/>
              <p:cNvSpPr/>
              <p:nvPr/>
            </p:nvSpPr>
            <p:spPr>
              <a:xfrm>
                <a:off x="2469575" y="-916800"/>
                <a:ext cx="13125" cy="10500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20" fill="none" extrusionOk="0">
                    <a:moveTo>
                      <a:pt x="525" y="1"/>
                    </a:moveTo>
                    <a:lnTo>
                      <a:pt x="525" y="1"/>
                    </a:lnTo>
                    <a:lnTo>
                      <a:pt x="1" y="420"/>
                    </a:lnTo>
                    <a:lnTo>
                      <a:pt x="1" y="420"/>
                    </a:lnTo>
                    <a:lnTo>
                      <a:pt x="52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48"/>
              <p:cNvSpPr/>
              <p:nvPr/>
            </p:nvSpPr>
            <p:spPr>
              <a:xfrm>
                <a:off x="2770800" y="-922025"/>
                <a:ext cx="7900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0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315" y="210"/>
                    </a:lnTo>
                    <a:lnTo>
                      <a:pt x="315" y="210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48"/>
              <p:cNvSpPr/>
              <p:nvPr/>
            </p:nvSpPr>
            <p:spPr>
              <a:xfrm>
                <a:off x="2490525" y="-927275"/>
                <a:ext cx="7900" cy="5275"/>
              </a:xfrm>
              <a:custGeom>
                <a:avLst/>
                <a:gdLst/>
                <a:ahLst/>
                <a:cxnLst/>
                <a:rect l="l" t="t" r="r" b="b"/>
                <a:pathLst>
                  <a:path w="316" h="211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1" y="210"/>
                    </a:lnTo>
                    <a:lnTo>
                      <a:pt x="1" y="210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48"/>
              <p:cNvSpPr/>
              <p:nvPr/>
            </p:nvSpPr>
            <p:spPr>
              <a:xfrm>
                <a:off x="2498400" y="-929900"/>
                <a:ext cx="7875" cy="265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06" fill="none" extrusionOk="0">
                    <a:moveTo>
                      <a:pt x="315" y="1"/>
                    </a:moveTo>
                    <a:lnTo>
                      <a:pt x="315" y="1"/>
                    </a:lnTo>
                    <a:lnTo>
                      <a:pt x="0" y="106"/>
                    </a:lnTo>
                    <a:lnTo>
                      <a:pt x="0" y="106"/>
                    </a:lnTo>
                    <a:lnTo>
                      <a:pt x="31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48"/>
              <p:cNvSpPr/>
              <p:nvPr/>
            </p:nvSpPr>
            <p:spPr>
              <a:xfrm>
                <a:off x="2506250" y="-937750"/>
                <a:ext cx="15750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630" h="315" fill="none" extrusionOk="0">
                    <a:moveTo>
                      <a:pt x="629" y="1"/>
                    </a:moveTo>
                    <a:lnTo>
                      <a:pt x="629" y="1"/>
                    </a:lnTo>
                    <a:lnTo>
                      <a:pt x="1" y="315"/>
                    </a:lnTo>
                    <a:lnTo>
                      <a:pt x="1" y="315"/>
                    </a:lnTo>
                    <a:lnTo>
                      <a:pt x="629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48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extrusionOk="0">
                    <a:moveTo>
                      <a:pt x="8173" y="1"/>
                    </a:move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48"/>
              <p:cNvSpPr/>
              <p:nvPr/>
            </p:nvSpPr>
            <p:spPr>
              <a:xfrm>
                <a:off x="2393625" y="-1045150"/>
                <a:ext cx="474125" cy="217450"/>
              </a:xfrm>
              <a:custGeom>
                <a:avLst/>
                <a:gdLst/>
                <a:ahLst/>
                <a:cxnLst/>
                <a:rect l="l" t="t" r="r" b="b"/>
                <a:pathLst>
                  <a:path w="18965" h="8698" fill="none" extrusionOk="0">
                    <a:moveTo>
                      <a:pt x="9535" y="1"/>
                    </a:moveTo>
                    <a:lnTo>
                      <a:pt x="9535" y="1"/>
                    </a:lnTo>
                    <a:lnTo>
                      <a:pt x="8173" y="1"/>
                    </a:lnTo>
                    <a:lnTo>
                      <a:pt x="6915" y="210"/>
                    </a:lnTo>
                    <a:lnTo>
                      <a:pt x="5763" y="629"/>
                    </a:lnTo>
                    <a:lnTo>
                      <a:pt x="4610" y="1153"/>
                    </a:lnTo>
                    <a:lnTo>
                      <a:pt x="3563" y="1782"/>
                    </a:lnTo>
                    <a:lnTo>
                      <a:pt x="2620" y="2515"/>
                    </a:lnTo>
                    <a:lnTo>
                      <a:pt x="1781" y="3354"/>
                    </a:lnTo>
                    <a:lnTo>
                      <a:pt x="1048" y="4297"/>
                    </a:lnTo>
                    <a:lnTo>
                      <a:pt x="1048" y="4297"/>
                    </a:lnTo>
                    <a:lnTo>
                      <a:pt x="629" y="4611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210" y="4820"/>
                    </a:lnTo>
                    <a:lnTo>
                      <a:pt x="105" y="6078"/>
                    </a:lnTo>
                    <a:lnTo>
                      <a:pt x="0" y="7125"/>
                    </a:lnTo>
                    <a:lnTo>
                      <a:pt x="0" y="8697"/>
                    </a:lnTo>
                    <a:lnTo>
                      <a:pt x="0" y="8697"/>
                    </a:lnTo>
                    <a:lnTo>
                      <a:pt x="315" y="8592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524" y="8383"/>
                    </a:lnTo>
                    <a:lnTo>
                      <a:pt x="734" y="8173"/>
                    </a:lnTo>
                    <a:lnTo>
                      <a:pt x="734" y="8173"/>
                    </a:lnTo>
                    <a:lnTo>
                      <a:pt x="1258" y="7335"/>
                    </a:lnTo>
                    <a:lnTo>
                      <a:pt x="1886" y="6497"/>
                    </a:lnTo>
                    <a:lnTo>
                      <a:pt x="1886" y="6497"/>
                    </a:lnTo>
                    <a:lnTo>
                      <a:pt x="2410" y="6078"/>
                    </a:lnTo>
                    <a:lnTo>
                      <a:pt x="2410" y="6078"/>
                    </a:lnTo>
                    <a:lnTo>
                      <a:pt x="2724" y="5763"/>
                    </a:lnTo>
                    <a:lnTo>
                      <a:pt x="2724" y="5763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039" y="5554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563" y="513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3877" y="4925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191" y="4716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4506" y="4611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134" y="4297"/>
                    </a:lnTo>
                    <a:lnTo>
                      <a:pt x="5763" y="3982"/>
                    </a:lnTo>
                    <a:lnTo>
                      <a:pt x="5763" y="3982"/>
                    </a:lnTo>
                    <a:lnTo>
                      <a:pt x="5972" y="3877"/>
                    </a:lnTo>
                    <a:lnTo>
                      <a:pt x="5972" y="3877"/>
                    </a:lnTo>
                    <a:lnTo>
                      <a:pt x="6182" y="3877"/>
                    </a:lnTo>
                    <a:lnTo>
                      <a:pt x="6182" y="3877"/>
                    </a:lnTo>
                    <a:lnTo>
                      <a:pt x="6496" y="3773"/>
                    </a:lnTo>
                    <a:lnTo>
                      <a:pt x="6496" y="3773"/>
                    </a:lnTo>
                    <a:lnTo>
                      <a:pt x="6706" y="3668"/>
                    </a:lnTo>
                    <a:lnTo>
                      <a:pt x="6706" y="3668"/>
                    </a:lnTo>
                    <a:lnTo>
                      <a:pt x="7020" y="3563"/>
                    </a:lnTo>
                    <a:lnTo>
                      <a:pt x="7020" y="3563"/>
                    </a:lnTo>
                    <a:lnTo>
                      <a:pt x="7125" y="3563"/>
                    </a:lnTo>
                    <a:lnTo>
                      <a:pt x="7125" y="3563"/>
                    </a:lnTo>
                    <a:lnTo>
                      <a:pt x="7335" y="3563"/>
                    </a:lnTo>
                    <a:lnTo>
                      <a:pt x="7335" y="3563"/>
                    </a:lnTo>
                    <a:lnTo>
                      <a:pt x="7649" y="3458"/>
                    </a:lnTo>
                    <a:lnTo>
                      <a:pt x="7649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7963" y="3458"/>
                    </a:lnTo>
                    <a:lnTo>
                      <a:pt x="8278" y="3354"/>
                    </a:lnTo>
                    <a:lnTo>
                      <a:pt x="8382" y="3354"/>
                    </a:lnTo>
                    <a:lnTo>
                      <a:pt x="8382" y="3354"/>
                    </a:lnTo>
                    <a:lnTo>
                      <a:pt x="8592" y="3354"/>
                    </a:lnTo>
                    <a:lnTo>
                      <a:pt x="8592" y="3354"/>
                    </a:lnTo>
                    <a:lnTo>
                      <a:pt x="9535" y="3354"/>
                    </a:lnTo>
                    <a:lnTo>
                      <a:pt x="9535" y="3354"/>
                    </a:lnTo>
                    <a:lnTo>
                      <a:pt x="10373" y="3354"/>
                    </a:lnTo>
                    <a:lnTo>
                      <a:pt x="10373" y="3354"/>
                    </a:lnTo>
                    <a:lnTo>
                      <a:pt x="10583" y="3354"/>
                    </a:lnTo>
                    <a:lnTo>
                      <a:pt x="10583" y="3354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002" y="3458"/>
                    </a:lnTo>
                    <a:lnTo>
                      <a:pt x="11421" y="3458"/>
                    </a:lnTo>
                    <a:lnTo>
                      <a:pt x="11421" y="3458"/>
                    </a:lnTo>
                    <a:lnTo>
                      <a:pt x="11735" y="3563"/>
                    </a:lnTo>
                    <a:lnTo>
                      <a:pt x="11735" y="3563"/>
                    </a:lnTo>
                    <a:lnTo>
                      <a:pt x="12364" y="3668"/>
                    </a:lnTo>
                    <a:lnTo>
                      <a:pt x="12364" y="3668"/>
                    </a:lnTo>
                    <a:lnTo>
                      <a:pt x="12573" y="3773"/>
                    </a:lnTo>
                    <a:lnTo>
                      <a:pt x="12573" y="3773"/>
                    </a:lnTo>
                    <a:lnTo>
                      <a:pt x="12783" y="3877"/>
                    </a:lnTo>
                    <a:lnTo>
                      <a:pt x="12783" y="3877"/>
                    </a:lnTo>
                    <a:lnTo>
                      <a:pt x="12992" y="3877"/>
                    </a:lnTo>
                    <a:lnTo>
                      <a:pt x="12992" y="3877"/>
                    </a:lnTo>
                    <a:lnTo>
                      <a:pt x="13202" y="3982"/>
                    </a:lnTo>
                    <a:lnTo>
                      <a:pt x="13202" y="3982"/>
                    </a:lnTo>
                    <a:lnTo>
                      <a:pt x="13935" y="4297"/>
                    </a:lnTo>
                    <a:lnTo>
                      <a:pt x="13935" y="4297"/>
                    </a:lnTo>
                    <a:lnTo>
                      <a:pt x="14459" y="4611"/>
                    </a:lnTo>
                    <a:lnTo>
                      <a:pt x="14459" y="4611"/>
                    </a:lnTo>
                    <a:lnTo>
                      <a:pt x="14774" y="4716"/>
                    </a:lnTo>
                    <a:lnTo>
                      <a:pt x="14774" y="4716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088" y="492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402" y="5135"/>
                    </a:lnTo>
                    <a:lnTo>
                      <a:pt x="15926" y="5554"/>
                    </a:lnTo>
                    <a:lnTo>
                      <a:pt x="15926" y="5554"/>
                    </a:lnTo>
                    <a:lnTo>
                      <a:pt x="16240" y="5763"/>
                    </a:lnTo>
                    <a:lnTo>
                      <a:pt x="16240" y="5763"/>
                    </a:lnTo>
                    <a:lnTo>
                      <a:pt x="16764" y="6287"/>
                    </a:lnTo>
                    <a:lnTo>
                      <a:pt x="16764" y="6287"/>
                    </a:lnTo>
                    <a:lnTo>
                      <a:pt x="16974" y="6497"/>
                    </a:lnTo>
                    <a:lnTo>
                      <a:pt x="16974" y="6497"/>
                    </a:lnTo>
                    <a:lnTo>
                      <a:pt x="17288" y="6811"/>
                    </a:lnTo>
                    <a:lnTo>
                      <a:pt x="17288" y="6811"/>
                    </a:lnTo>
                    <a:lnTo>
                      <a:pt x="17707" y="7335"/>
                    </a:lnTo>
                    <a:lnTo>
                      <a:pt x="17707" y="7335"/>
                    </a:lnTo>
                    <a:lnTo>
                      <a:pt x="17812" y="7440"/>
                    </a:lnTo>
                    <a:lnTo>
                      <a:pt x="17812" y="7440"/>
                    </a:lnTo>
                    <a:lnTo>
                      <a:pt x="17917" y="7649"/>
                    </a:lnTo>
                    <a:lnTo>
                      <a:pt x="17917" y="7649"/>
                    </a:lnTo>
                    <a:lnTo>
                      <a:pt x="18441" y="8383"/>
                    </a:lnTo>
                    <a:lnTo>
                      <a:pt x="18441" y="8383"/>
                    </a:lnTo>
                    <a:lnTo>
                      <a:pt x="18650" y="8592"/>
                    </a:lnTo>
                    <a:lnTo>
                      <a:pt x="18860" y="8697"/>
                    </a:lnTo>
                    <a:lnTo>
                      <a:pt x="18860" y="8697"/>
                    </a:lnTo>
                    <a:lnTo>
                      <a:pt x="18965" y="7125"/>
                    </a:lnTo>
                    <a:lnTo>
                      <a:pt x="18860" y="6078"/>
                    </a:lnTo>
                    <a:lnTo>
                      <a:pt x="18755" y="4820"/>
                    </a:lnTo>
                    <a:lnTo>
                      <a:pt x="18755" y="4820"/>
                    </a:lnTo>
                    <a:lnTo>
                      <a:pt x="18336" y="4611"/>
                    </a:lnTo>
                    <a:lnTo>
                      <a:pt x="17917" y="4297"/>
                    </a:lnTo>
                    <a:lnTo>
                      <a:pt x="17917" y="4297"/>
                    </a:lnTo>
                    <a:lnTo>
                      <a:pt x="17183" y="3354"/>
                    </a:lnTo>
                    <a:lnTo>
                      <a:pt x="16345" y="2515"/>
                    </a:lnTo>
                    <a:lnTo>
                      <a:pt x="15402" y="1782"/>
                    </a:lnTo>
                    <a:lnTo>
                      <a:pt x="14354" y="1153"/>
                    </a:lnTo>
                    <a:lnTo>
                      <a:pt x="13202" y="629"/>
                    </a:lnTo>
                    <a:lnTo>
                      <a:pt x="12049" y="210"/>
                    </a:lnTo>
                    <a:lnTo>
                      <a:pt x="10792" y="1"/>
                    </a:lnTo>
                    <a:lnTo>
                      <a:pt x="9535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48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extrusionOk="0">
                    <a:moveTo>
                      <a:pt x="9326" y="1"/>
                    </a:move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48"/>
              <p:cNvSpPr/>
              <p:nvPr/>
            </p:nvSpPr>
            <p:spPr>
              <a:xfrm>
                <a:off x="2398850" y="-1359475"/>
                <a:ext cx="463675" cy="434850"/>
              </a:xfrm>
              <a:custGeom>
                <a:avLst/>
                <a:gdLst/>
                <a:ahLst/>
                <a:cxnLst/>
                <a:rect l="l" t="t" r="r" b="b"/>
                <a:pathLst>
                  <a:path w="18547" h="17394" fill="none" extrusionOk="0">
                    <a:moveTo>
                      <a:pt x="9326" y="1"/>
                    </a:moveTo>
                    <a:lnTo>
                      <a:pt x="9326" y="1"/>
                    </a:lnTo>
                    <a:lnTo>
                      <a:pt x="8069" y="1153"/>
                    </a:lnTo>
                    <a:lnTo>
                      <a:pt x="7021" y="2306"/>
                    </a:lnTo>
                    <a:lnTo>
                      <a:pt x="5973" y="3563"/>
                    </a:lnTo>
                    <a:lnTo>
                      <a:pt x="5135" y="4716"/>
                    </a:lnTo>
                    <a:lnTo>
                      <a:pt x="4297" y="5973"/>
                    </a:lnTo>
                    <a:lnTo>
                      <a:pt x="3563" y="7125"/>
                    </a:lnTo>
                    <a:lnTo>
                      <a:pt x="2411" y="9431"/>
                    </a:lnTo>
                    <a:lnTo>
                      <a:pt x="1468" y="11631"/>
                    </a:lnTo>
                    <a:lnTo>
                      <a:pt x="734" y="13726"/>
                    </a:lnTo>
                    <a:lnTo>
                      <a:pt x="315" y="15612"/>
                    </a:lnTo>
                    <a:lnTo>
                      <a:pt x="1" y="17393"/>
                    </a:lnTo>
                    <a:lnTo>
                      <a:pt x="1" y="17393"/>
                    </a:lnTo>
                    <a:lnTo>
                      <a:pt x="420" y="17184"/>
                    </a:lnTo>
                    <a:lnTo>
                      <a:pt x="839" y="16870"/>
                    </a:lnTo>
                    <a:lnTo>
                      <a:pt x="839" y="16870"/>
                    </a:lnTo>
                    <a:lnTo>
                      <a:pt x="1572" y="15927"/>
                    </a:lnTo>
                    <a:lnTo>
                      <a:pt x="2411" y="15088"/>
                    </a:lnTo>
                    <a:lnTo>
                      <a:pt x="3354" y="14355"/>
                    </a:lnTo>
                    <a:lnTo>
                      <a:pt x="4401" y="13726"/>
                    </a:lnTo>
                    <a:lnTo>
                      <a:pt x="5554" y="13202"/>
                    </a:lnTo>
                    <a:lnTo>
                      <a:pt x="6706" y="12783"/>
                    </a:lnTo>
                    <a:lnTo>
                      <a:pt x="7964" y="12574"/>
                    </a:lnTo>
                    <a:lnTo>
                      <a:pt x="9326" y="12574"/>
                    </a:lnTo>
                    <a:lnTo>
                      <a:pt x="9326" y="12574"/>
                    </a:lnTo>
                    <a:lnTo>
                      <a:pt x="10583" y="12574"/>
                    </a:lnTo>
                    <a:lnTo>
                      <a:pt x="11840" y="12783"/>
                    </a:lnTo>
                    <a:lnTo>
                      <a:pt x="12993" y="13202"/>
                    </a:lnTo>
                    <a:lnTo>
                      <a:pt x="14145" y="13726"/>
                    </a:lnTo>
                    <a:lnTo>
                      <a:pt x="15193" y="14355"/>
                    </a:lnTo>
                    <a:lnTo>
                      <a:pt x="16136" y="15088"/>
                    </a:lnTo>
                    <a:lnTo>
                      <a:pt x="16974" y="15927"/>
                    </a:lnTo>
                    <a:lnTo>
                      <a:pt x="17708" y="16870"/>
                    </a:lnTo>
                    <a:lnTo>
                      <a:pt x="17708" y="16870"/>
                    </a:lnTo>
                    <a:lnTo>
                      <a:pt x="18127" y="17184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546" y="17393"/>
                    </a:lnTo>
                    <a:lnTo>
                      <a:pt x="18336" y="15612"/>
                    </a:lnTo>
                    <a:lnTo>
                      <a:pt x="17917" y="13726"/>
                    </a:lnTo>
                    <a:lnTo>
                      <a:pt x="17184" y="11631"/>
                    </a:lnTo>
                    <a:lnTo>
                      <a:pt x="16346" y="9431"/>
                    </a:lnTo>
                    <a:lnTo>
                      <a:pt x="15717" y="8278"/>
                    </a:lnTo>
                    <a:lnTo>
                      <a:pt x="15088" y="7125"/>
                    </a:lnTo>
                    <a:lnTo>
                      <a:pt x="14355" y="5868"/>
                    </a:lnTo>
                    <a:lnTo>
                      <a:pt x="13517" y="4716"/>
                    </a:lnTo>
                    <a:lnTo>
                      <a:pt x="12679" y="3563"/>
                    </a:lnTo>
                    <a:lnTo>
                      <a:pt x="11631" y="2306"/>
                    </a:lnTo>
                    <a:lnTo>
                      <a:pt x="10478" y="1153"/>
                    </a:lnTo>
                    <a:lnTo>
                      <a:pt x="9326" y="1"/>
                    </a:ln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16" name="Google Shape;2116;p48"/>
            <p:cNvGrpSpPr/>
            <p:nvPr/>
          </p:nvGrpSpPr>
          <p:grpSpPr>
            <a:xfrm>
              <a:off x="2307416" y="-214777"/>
              <a:ext cx="646516" cy="646605"/>
              <a:chOff x="5211251" y="5483994"/>
              <a:chExt cx="539347" cy="539422"/>
            </a:xfrm>
          </p:grpSpPr>
          <p:sp>
            <p:nvSpPr>
              <p:cNvPr id="2117" name="Google Shape;2117;p48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48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48"/>
              <p:cNvSpPr/>
              <p:nvPr/>
            </p:nvSpPr>
            <p:spPr>
              <a:xfrm>
                <a:off x="5265180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48"/>
              <p:cNvSpPr/>
              <p:nvPr/>
            </p:nvSpPr>
            <p:spPr>
              <a:xfrm>
                <a:off x="5290554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48"/>
              <p:cNvSpPr/>
              <p:nvPr/>
            </p:nvSpPr>
            <p:spPr>
              <a:xfrm>
                <a:off x="5413600" y="5641826"/>
                <a:ext cx="134646" cy="223717"/>
              </a:xfrm>
              <a:custGeom>
                <a:avLst/>
                <a:gdLst/>
                <a:ahLst/>
                <a:cxnLst/>
                <a:rect l="l" t="t" r="r" b="b"/>
                <a:pathLst>
                  <a:path w="7126" h="11840" extrusionOk="0">
                    <a:moveTo>
                      <a:pt x="3144" y="2829"/>
                    </a:moveTo>
                    <a:lnTo>
                      <a:pt x="3773" y="2934"/>
                    </a:lnTo>
                    <a:lnTo>
                      <a:pt x="4192" y="3039"/>
                    </a:lnTo>
                    <a:lnTo>
                      <a:pt x="4401" y="3458"/>
                    </a:lnTo>
                    <a:lnTo>
                      <a:pt x="4506" y="3877"/>
                    </a:lnTo>
                    <a:lnTo>
                      <a:pt x="4401" y="4296"/>
                    </a:lnTo>
                    <a:lnTo>
                      <a:pt x="4192" y="4610"/>
                    </a:lnTo>
                    <a:lnTo>
                      <a:pt x="3773" y="4820"/>
                    </a:lnTo>
                    <a:lnTo>
                      <a:pt x="3144" y="4925"/>
                    </a:lnTo>
                    <a:lnTo>
                      <a:pt x="2201" y="4925"/>
                    </a:lnTo>
                    <a:lnTo>
                      <a:pt x="2201" y="2829"/>
                    </a:lnTo>
                    <a:close/>
                    <a:moveTo>
                      <a:pt x="3353" y="6811"/>
                    </a:moveTo>
                    <a:lnTo>
                      <a:pt x="3982" y="6915"/>
                    </a:lnTo>
                    <a:lnTo>
                      <a:pt x="4506" y="7125"/>
                    </a:lnTo>
                    <a:lnTo>
                      <a:pt x="4820" y="7439"/>
                    </a:lnTo>
                    <a:lnTo>
                      <a:pt x="4925" y="7963"/>
                    </a:lnTo>
                    <a:lnTo>
                      <a:pt x="4820" y="8382"/>
                    </a:lnTo>
                    <a:lnTo>
                      <a:pt x="4506" y="8801"/>
                    </a:lnTo>
                    <a:lnTo>
                      <a:pt x="4087" y="9011"/>
                    </a:lnTo>
                    <a:lnTo>
                      <a:pt x="3563" y="9116"/>
                    </a:lnTo>
                    <a:lnTo>
                      <a:pt x="2201" y="9116"/>
                    </a:lnTo>
                    <a:lnTo>
                      <a:pt x="2201" y="6811"/>
                    </a:lnTo>
                    <a:close/>
                    <a:moveTo>
                      <a:pt x="944" y="0"/>
                    </a:moveTo>
                    <a:lnTo>
                      <a:pt x="944" y="210"/>
                    </a:lnTo>
                    <a:lnTo>
                      <a:pt x="944" y="943"/>
                    </a:lnTo>
                    <a:lnTo>
                      <a:pt x="315" y="943"/>
                    </a:lnTo>
                    <a:lnTo>
                      <a:pt x="105" y="1048"/>
                    </a:lnTo>
                    <a:lnTo>
                      <a:pt x="1" y="1258"/>
                    </a:lnTo>
                    <a:lnTo>
                      <a:pt x="1" y="1572"/>
                    </a:lnTo>
                    <a:lnTo>
                      <a:pt x="1" y="10373"/>
                    </a:lnTo>
                    <a:lnTo>
                      <a:pt x="1" y="10687"/>
                    </a:lnTo>
                    <a:lnTo>
                      <a:pt x="105" y="10792"/>
                    </a:lnTo>
                    <a:lnTo>
                      <a:pt x="315" y="10897"/>
                    </a:lnTo>
                    <a:lnTo>
                      <a:pt x="525" y="11002"/>
                    </a:lnTo>
                    <a:lnTo>
                      <a:pt x="944" y="11002"/>
                    </a:lnTo>
                    <a:lnTo>
                      <a:pt x="944" y="11630"/>
                    </a:lnTo>
                    <a:lnTo>
                      <a:pt x="944" y="11840"/>
                    </a:lnTo>
                    <a:lnTo>
                      <a:pt x="2410" y="11840"/>
                    </a:lnTo>
                    <a:lnTo>
                      <a:pt x="2515" y="11630"/>
                    </a:lnTo>
                    <a:lnTo>
                      <a:pt x="2515" y="11002"/>
                    </a:lnTo>
                    <a:lnTo>
                      <a:pt x="3563" y="11002"/>
                    </a:lnTo>
                    <a:lnTo>
                      <a:pt x="3563" y="11630"/>
                    </a:lnTo>
                    <a:lnTo>
                      <a:pt x="3563" y="11840"/>
                    </a:lnTo>
                    <a:lnTo>
                      <a:pt x="5030" y="11840"/>
                    </a:lnTo>
                    <a:lnTo>
                      <a:pt x="5030" y="11630"/>
                    </a:lnTo>
                    <a:lnTo>
                      <a:pt x="5030" y="10792"/>
                    </a:lnTo>
                    <a:lnTo>
                      <a:pt x="5763" y="10583"/>
                    </a:lnTo>
                    <a:lnTo>
                      <a:pt x="6287" y="10163"/>
                    </a:lnTo>
                    <a:lnTo>
                      <a:pt x="6706" y="9744"/>
                    </a:lnTo>
                    <a:lnTo>
                      <a:pt x="6916" y="9325"/>
                    </a:lnTo>
                    <a:lnTo>
                      <a:pt x="7125" y="8697"/>
                    </a:lnTo>
                    <a:lnTo>
                      <a:pt x="7125" y="8068"/>
                    </a:lnTo>
                    <a:lnTo>
                      <a:pt x="7021" y="7439"/>
                    </a:lnTo>
                    <a:lnTo>
                      <a:pt x="6811" y="6811"/>
                    </a:lnTo>
                    <a:lnTo>
                      <a:pt x="6392" y="6287"/>
                    </a:lnTo>
                    <a:lnTo>
                      <a:pt x="5868" y="5972"/>
                    </a:lnTo>
                    <a:lnTo>
                      <a:pt x="5239" y="5763"/>
                    </a:lnTo>
                    <a:lnTo>
                      <a:pt x="5239" y="5658"/>
                    </a:lnTo>
                    <a:lnTo>
                      <a:pt x="5658" y="5449"/>
                    </a:lnTo>
                    <a:lnTo>
                      <a:pt x="5973" y="5134"/>
                    </a:lnTo>
                    <a:lnTo>
                      <a:pt x="6287" y="4820"/>
                    </a:lnTo>
                    <a:lnTo>
                      <a:pt x="6497" y="4401"/>
                    </a:lnTo>
                    <a:lnTo>
                      <a:pt x="6706" y="3982"/>
                    </a:lnTo>
                    <a:lnTo>
                      <a:pt x="6706" y="3458"/>
                    </a:lnTo>
                    <a:lnTo>
                      <a:pt x="6706" y="2934"/>
                    </a:lnTo>
                    <a:lnTo>
                      <a:pt x="6601" y="2515"/>
                    </a:lnTo>
                    <a:lnTo>
                      <a:pt x="6287" y="1991"/>
                    </a:lnTo>
                    <a:lnTo>
                      <a:pt x="5973" y="1677"/>
                    </a:lnTo>
                    <a:lnTo>
                      <a:pt x="5554" y="1362"/>
                    </a:lnTo>
                    <a:lnTo>
                      <a:pt x="5030" y="1153"/>
                    </a:lnTo>
                    <a:lnTo>
                      <a:pt x="5030" y="210"/>
                    </a:lnTo>
                    <a:lnTo>
                      <a:pt x="5030" y="0"/>
                    </a:lnTo>
                    <a:lnTo>
                      <a:pt x="3563" y="0"/>
                    </a:lnTo>
                    <a:lnTo>
                      <a:pt x="3563" y="210"/>
                    </a:lnTo>
                    <a:lnTo>
                      <a:pt x="3563" y="943"/>
                    </a:lnTo>
                    <a:lnTo>
                      <a:pt x="2515" y="943"/>
                    </a:lnTo>
                    <a:lnTo>
                      <a:pt x="2515" y="210"/>
                    </a:lnTo>
                    <a:lnTo>
                      <a:pt x="241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22" name="Google Shape;2122;p48"/>
          <p:cNvGrpSpPr/>
          <p:nvPr/>
        </p:nvGrpSpPr>
        <p:grpSpPr>
          <a:xfrm>
            <a:off x="6998782" y="3853079"/>
            <a:ext cx="957665" cy="957798"/>
            <a:chOff x="6998782" y="3853079"/>
            <a:chExt cx="957665" cy="957798"/>
          </a:xfrm>
        </p:grpSpPr>
        <p:grpSp>
          <p:nvGrpSpPr>
            <p:cNvPr id="2123" name="Google Shape;2123;p48"/>
            <p:cNvGrpSpPr/>
            <p:nvPr/>
          </p:nvGrpSpPr>
          <p:grpSpPr>
            <a:xfrm>
              <a:off x="6998782" y="3853079"/>
              <a:ext cx="957665" cy="957798"/>
              <a:chOff x="5211251" y="5483994"/>
              <a:chExt cx="539347" cy="539422"/>
            </a:xfrm>
          </p:grpSpPr>
          <p:sp>
            <p:nvSpPr>
              <p:cNvPr id="2124" name="Google Shape;2124;p48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7334" y="105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4505" y="1153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2096" y="3144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524" y="5868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0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524" y="11945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2096" y="14669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4505" y="16555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7334" y="17708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10478" y="17708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3411" y="16555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5716" y="14564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7288" y="11945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7812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7288" y="5868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5716" y="3144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3411" y="1153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10478" y="105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48"/>
              <p:cNvSpPr/>
              <p:nvPr/>
            </p:nvSpPr>
            <p:spPr>
              <a:xfrm>
                <a:off x="5211251" y="5483994"/>
                <a:ext cx="539347" cy="539422"/>
              </a:xfrm>
              <a:custGeom>
                <a:avLst/>
                <a:gdLst/>
                <a:ahLst/>
                <a:cxnLst/>
                <a:rect l="l" t="t" r="r" b="b"/>
                <a:pathLst>
                  <a:path w="17812" h="17813" extrusionOk="0">
                    <a:moveTo>
                      <a:pt x="8172" y="1"/>
                    </a:moveTo>
                    <a:lnTo>
                      <a:pt x="8172" y="4506"/>
                    </a:lnTo>
                    <a:lnTo>
                      <a:pt x="6601" y="315"/>
                    </a:lnTo>
                    <a:lnTo>
                      <a:pt x="5867" y="524"/>
                    </a:lnTo>
                    <a:lnTo>
                      <a:pt x="5134" y="839"/>
                    </a:lnTo>
                    <a:lnTo>
                      <a:pt x="6706" y="5030"/>
                    </a:lnTo>
                    <a:lnTo>
                      <a:pt x="3772" y="1572"/>
                    </a:lnTo>
                    <a:lnTo>
                      <a:pt x="3143" y="2096"/>
                    </a:lnTo>
                    <a:lnTo>
                      <a:pt x="2619" y="2620"/>
                    </a:lnTo>
                    <a:lnTo>
                      <a:pt x="5448" y="5973"/>
                    </a:lnTo>
                    <a:lnTo>
                      <a:pt x="1572" y="3773"/>
                    </a:lnTo>
                    <a:lnTo>
                      <a:pt x="1153" y="4401"/>
                    </a:lnTo>
                    <a:lnTo>
                      <a:pt x="838" y="5135"/>
                    </a:lnTo>
                    <a:lnTo>
                      <a:pt x="4715" y="7335"/>
                    </a:lnTo>
                    <a:lnTo>
                      <a:pt x="314" y="6601"/>
                    </a:lnTo>
                    <a:lnTo>
                      <a:pt x="105" y="7335"/>
                    </a:lnTo>
                    <a:lnTo>
                      <a:pt x="0" y="8068"/>
                    </a:lnTo>
                    <a:lnTo>
                      <a:pt x="4401" y="8906"/>
                    </a:lnTo>
                    <a:lnTo>
                      <a:pt x="0" y="9640"/>
                    </a:lnTo>
                    <a:lnTo>
                      <a:pt x="105" y="10478"/>
                    </a:lnTo>
                    <a:lnTo>
                      <a:pt x="314" y="11212"/>
                    </a:lnTo>
                    <a:lnTo>
                      <a:pt x="4715" y="10478"/>
                    </a:lnTo>
                    <a:lnTo>
                      <a:pt x="838" y="12678"/>
                    </a:lnTo>
                    <a:lnTo>
                      <a:pt x="1153" y="13307"/>
                    </a:lnTo>
                    <a:lnTo>
                      <a:pt x="1572" y="14040"/>
                    </a:lnTo>
                    <a:lnTo>
                      <a:pt x="5448" y="11735"/>
                    </a:lnTo>
                    <a:lnTo>
                      <a:pt x="2619" y="15193"/>
                    </a:lnTo>
                    <a:lnTo>
                      <a:pt x="3143" y="15717"/>
                    </a:lnTo>
                    <a:lnTo>
                      <a:pt x="3772" y="16136"/>
                    </a:lnTo>
                    <a:lnTo>
                      <a:pt x="6706" y="12783"/>
                    </a:lnTo>
                    <a:lnTo>
                      <a:pt x="5134" y="16974"/>
                    </a:lnTo>
                    <a:lnTo>
                      <a:pt x="5867" y="17288"/>
                    </a:lnTo>
                    <a:lnTo>
                      <a:pt x="6601" y="17498"/>
                    </a:lnTo>
                    <a:lnTo>
                      <a:pt x="8172" y="13307"/>
                    </a:lnTo>
                    <a:lnTo>
                      <a:pt x="8172" y="17812"/>
                    </a:lnTo>
                    <a:lnTo>
                      <a:pt x="9639" y="17812"/>
                    </a:lnTo>
                    <a:lnTo>
                      <a:pt x="9639" y="13307"/>
                    </a:lnTo>
                    <a:lnTo>
                      <a:pt x="11211" y="17498"/>
                    </a:lnTo>
                    <a:lnTo>
                      <a:pt x="11944" y="17288"/>
                    </a:lnTo>
                    <a:lnTo>
                      <a:pt x="12678" y="16974"/>
                    </a:lnTo>
                    <a:lnTo>
                      <a:pt x="11211" y="12783"/>
                    </a:lnTo>
                    <a:lnTo>
                      <a:pt x="14040" y="16136"/>
                    </a:lnTo>
                    <a:lnTo>
                      <a:pt x="14669" y="15717"/>
                    </a:lnTo>
                    <a:lnTo>
                      <a:pt x="15192" y="15193"/>
                    </a:lnTo>
                    <a:lnTo>
                      <a:pt x="12363" y="11735"/>
                    </a:lnTo>
                    <a:lnTo>
                      <a:pt x="16240" y="14040"/>
                    </a:lnTo>
                    <a:lnTo>
                      <a:pt x="16659" y="13307"/>
                    </a:lnTo>
                    <a:lnTo>
                      <a:pt x="16974" y="12678"/>
                    </a:lnTo>
                    <a:lnTo>
                      <a:pt x="13097" y="10478"/>
                    </a:lnTo>
                    <a:lnTo>
                      <a:pt x="17497" y="11212"/>
                    </a:lnTo>
                    <a:lnTo>
                      <a:pt x="17707" y="10478"/>
                    </a:lnTo>
                    <a:lnTo>
                      <a:pt x="17812" y="9640"/>
                    </a:lnTo>
                    <a:lnTo>
                      <a:pt x="13411" y="8906"/>
                    </a:lnTo>
                    <a:lnTo>
                      <a:pt x="17812" y="8173"/>
                    </a:lnTo>
                    <a:lnTo>
                      <a:pt x="17707" y="7335"/>
                    </a:lnTo>
                    <a:lnTo>
                      <a:pt x="17497" y="6601"/>
                    </a:lnTo>
                    <a:lnTo>
                      <a:pt x="13097" y="7335"/>
                    </a:lnTo>
                    <a:lnTo>
                      <a:pt x="16974" y="5135"/>
                    </a:lnTo>
                    <a:lnTo>
                      <a:pt x="16659" y="4401"/>
                    </a:lnTo>
                    <a:lnTo>
                      <a:pt x="16240" y="3773"/>
                    </a:lnTo>
                    <a:lnTo>
                      <a:pt x="12363" y="5973"/>
                    </a:lnTo>
                    <a:lnTo>
                      <a:pt x="15192" y="2620"/>
                    </a:lnTo>
                    <a:lnTo>
                      <a:pt x="14669" y="2096"/>
                    </a:lnTo>
                    <a:lnTo>
                      <a:pt x="14040" y="1572"/>
                    </a:lnTo>
                    <a:lnTo>
                      <a:pt x="11211" y="5030"/>
                    </a:lnTo>
                    <a:lnTo>
                      <a:pt x="12678" y="839"/>
                    </a:lnTo>
                    <a:lnTo>
                      <a:pt x="11944" y="524"/>
                    </a:lnTo>
                    <a:lnTo>
                      <a:pt x="11211" y="315"/>
                    </a:lnTo>
                    <a:lnTo>
                      <a:pt x="9639" y="4506"/>
                    </a:lnTo>
                    <a:lnTo>
                      <a:pt x="963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48"/>
              <p:cNvSpPr/>
              <p:nvPr/>
            </p:nvSpPr>
            <p:spPr>
              <a:xfrm>
                <a:off x="5265180" y="5537927"/>
                <a:ext cx="431490" cy="431556"/>
              </a:xfrm>
              <a:custGeom>
                <a:avLst/>
                <a:gdLst/>
                <a:ahLst/>
                <a:cxnLst/>
                <a:rect l="l" t="t" r="r" b="b"/>
                <a:pathLst>
                  <a:path w="14250" h="14251" extrusionOk="0">
                    <a:moveTo>
                      <a:pt x="7125" y="1"/>
                    </a:moveTo>
                    <a:lnTo>
                      <a:pt x="6391" y="106"/>
                    </a:lnTo>
                    <a:lnTo>
                      <a:pt x="5658" y="210"/>
                    </a:lnTo>
                    <a:lnTo>
                      <a:pt x="5029" y="315"/>
                    </a:lnTo>
                    <a:lnTo>
                      <a:pt x="4401" y="629"/>
                    </a:lnTo>
                    <a:lnTo>
                      <a:pt x="3772" y="839"/>
                    </a:lnTo>
                    <a:lnTo>
                      <a:pt x="3143" y="1258"/>
                    </a:lnTo>
                    <a:lnTo>
                      <a:pt x="2620" y="1677"/>
                    </a:lnTo>
                    <a:lnTo>
                      <a:pt x="2096" y="2096"/>
                    </a:lnTo>
                    <a:lnTo>
                      <a:pt x="1677" y="2620"/>
                    </a:lnTo>
                    <a:lnTo>
                      <a:pt x="1258" y="3144"/>
                    </a:lnTo>
                    <a:lnTo>
                      <a:pt x="943" y="3773"/>
                    </a:lnTo>
                    <a:lnTo>
                      <a:pt x="629" y="4401"/>
                    </a:lnTo>
                    <a:lnTo>
                      <a:pt x="315" y="5030"/>
                    </a:lnTo>
                    <a:lnTo>
                      <a:pt x="210" y="5659"/>
                    </a:lnTo>
                    <a:lnTo>
                      <a:pt x="105" y="6392"/>
                    </a:lnTo>
                    <a:lnTo>
                      <a:pt x="0" y="7125"/>
                    </a:lnTo>
                    <a:lnTo>
                      <a:pt x="105" y="7859"/>
                    </a:lnTo>
                    <a:lnTo>
                      <a:pt x="210" y="8592"/>
                    </a:lnTo>
                    <a:lnTo>
                      <a:pt x="315" y="9221"/>
                    </a:lnTo>
                    <a:lnTo>
                      <a:pt x="629" y="9850"/>
                    </a:lnTo>
                    <a:lnTo>
                      <a:pt x="943" y="10478"/>
                    </a:lnTo>
                    <a:lnTo>
                      <a:pt x="1258" y="11107"/>
                    </a:lnTo>
                    <a:lnTo>
                      <a:pt x="1677" y="11631"/>
                    </a:lnTo>
                    <a:lnTo>
                      <a:pt x="2096" y="12155"/>
                    </a:lnTo>
                    <a:lnTo>
                      <a:pt x="2620" y="12574"/>
                    </a:lnTo>
                    <a:lnTo>
                      <a:pt x="3143" y="12993"/>
                    </a:lnTo>
                    <a:lnTo>
                      <a:pt x="3772" y="13307"/>
                    </a:lnTo>
                    <a:lnTo>
                      <a:pt x="4401" y="13622"/>
                    </a:lnTo>
                    <a:lnTo>
                      <a:pt x="5029" y="13831"/>
                    </a:lnTo>
                    <a:lnTo>
                      <a:pt x="5658" y="14041"/>
                    </a:lnTo>
                    <a:lnTo>
                      <a:pt x="6391" y="14145"/>
                    </a:lnTo>
                    <a:lnTo>
                      <a:pt x="7125" y="14250"/>
                    </a:lnTo>
                    <a:lnTo>
                      <a:pt x="7858" y="14145"/>
                    </a:lnTo>
                    <a:lnTo>
                      <a:pt x="8592" y="14041"/>
                    </a:lnTo>
                    <a:lnTo>
                      <a:pt x="9220" y="13831"/>
                    </a:lnTo>
                    <a:lnTo>
                      <a:pt x="9849" y="13622"/>
                    </a:lnTo>
                    <a:lnTo>
                      <a:pt x="10478" y="13307"/>
                    </a:lnTo>
                    <a:lnTo>
                      <a:pt x="11106" y="12993"/>
                    </a:lnTo>
                    <a:lnTo>
                      <a:pt x="11630" y="12574"/>
                    </a:lnTo>
                    <a:lnTo>
                      <a:pt x="12154" y="12155"/>
                    </a:lnTo>
                    <a:lnTo>
                      <a:pt x="12573" y="11631"/>
                    </a:lnTo>
                    <a:lnTo>
                      <a:pt x="12992" y="11107"/>
                    </a:lnTo>
                    <a:lnTo>
                      <a:pt x="13411" y="10478"/>
                    </a:lnTo>
                    <a:lnTo>
                      <a:pt x="13621" y="9850"/>
                    </a:lnTo>
                    <a:lnTo>
                      <a:pt x="13935" y="9221"/>
                    </a:lnTo>
                    <a:lnTo>
                      <a:pt x="14040" y="8592"/>
                    </a:lnTo>
                    <a:lnTo>
                      <a:pt x="14145" y="7859"/>
                    </a:lnTo>
                    <a:lnTo>
                      <a:pt x="14250" y="7125"/>
                    </a:lnTo>
                    <a:lnTo>
                      <a:pt x="14145" y="6392"/>
                    </a:lnTo>
                    <a:lnTo>
                      <a:pt x="14040" y="5659"/>
                    </a:lnTo>
                    <a:lnTo>
                      <a:pt x="13935" y="5030"/>
                    </a:lnTo>
                    <a:lnTo>
                      <a:pt x="13621" y="4401"/>
                    </a:lnTo>
                    <a:lnTo>
                      <a:pt x="13411" y="3773"/>
                    </a:lnTo>
                    <a:lnTo>
                      <a:pt x="12992" y="3144"/>
                    </a:lnTo>
                    <a:lnTo>
                      <a:pt x="12573" y="2620"/>
                    </a:lnTo>
                    <a:lnTo>
                      <a:pt x="12154" y="2096"/>
                    </a:lnTo>
                    <a:lnTo>
                      <a:pt x="11630" y="1677"/>
                    </a:lnTo>
                    <a:lnTo>
                      <a:pt x="11106" y="1258"/>
                    </a:lnTo>
                    <a:lnTo>
                      <a:pt x="10478" y="839"/>
                    </a:lnTo>
                    <a:lnTo>
                      <a:pt x="9849" y="629"/>
                    </a:lnTo>
                    <a:lnTo>
                      <a:pt x="9220" y="315"/>
                    </a:lnTo>
                    <a:lnTo>
                      <a:pt x="8592" y="210"/>
                    </a:lnTo>
                    <a:lnTo>
                      <a:pt x="7858" y="106"/>
                    </a:lnTo>
                    <a:lnTo>
                      <a:pt x="712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48"/>
              <p:cNvSpPr/>
              <p:nvPr/>
            </p:nvSpPr>
            <p:spPr>
              <a:xfrm>
                <a:off x="5290554" y="5563304"/>
                <a:ext cx="380741" cy="380772"/>
              </a:xfrm>
              <a:custGeom>
                <a:avLst/>
                <a:gdLst/>
                <a:ahLst/>
                <a:cxnLst/>
                <a:rect l="l" t="t" r="r" b="b"/>
                <a:pathLst>
                  <a:path w="12574" h="12574" extrusionOk="0">
                    <a:moveTo>
                      <a:pt x="5658" y="1"/>
                    </a:moveTo>
                    <a:lnTo>
                      <a:pt x="5030" y="106"/>
                    </a:lnTo>
                    <a:lnTo>
                      <a:pt x="3877" y="525"/>
                    </a:lnTo>
                    <a:lnTo>
                      <a:pt x="2725" y="1049"/>
                    </a:lnTo>
                    <a:lnTo>
                      <a:pt x="1886" y="1782"/>
                    </a:lnTo>
                    <a:lnTo>
                      <a:pt x="1048" y="2725"/>
                    </a:lnTo>
                    <a:lnTo>
                      <a:pt x="524" y="3773"/>
                    </a:lnTo>
                    <a:lnTo>
                      <a:pt x="105" y="5030"/>
                    </a:lnTo>
                    <a:lnTo>
                      <a:pt x="0" y="5659"/>
                    </a:lnTo>
                    <a:lnTo>
                      <a:pt x="0" y="6287"/>
                    </a:lnTo>
                    <a:lnTo>
                      <a:pt x="0" y="6916"/>
                    </a:lnTo>
                    <a:lnTo>
                      <a:pt x="105" y="7545"/>
                    </a:lnTo>
                    <a:lnTo>
                      <a:pt x="524" y="8697"/>
                    </a:lnTo>
                    <a:lnTo>
                      <a:pt x="1048" y="9745"/>
                    </a:lnTo>
                    <a:lnTo>
                      <a:pt x="1886" y="10688"/>
                    </a:lnTo>
                    <a:lnTo>
                      <a:pt x="2725" y="11526"/>
                    </a:lnTo>
                    <a:lnTo>
                      <a:pt x="3877" y="12050"/>
                    </a:lnTo>
                    <a:lnTo>
                      <a:pt x="5030" y="12469"/>
                    </a:lnTo>
                    <a:lnTo>
                      <a:pt x="5658" y="12574"/>
                    </a:lnTo>
                    <a:lnTo>
                      <a:pt x="6916" y="12574"/>
                    </a:lnTo>
                    <a:lnTo>
                      <a:pt x="7544" y="12469"/>
                    </a:lnTo>
                    <a:lnTo>
                      <a:pt x="8697" y="12050"/>
                    </a:lnTo>
                    <a:lnTo>
                      <a:pt x="9849" y="11526"/>
                    </a:lnTo>
                    <a:lnTo>
                      <a:pt x="10792" y="10688"/>
                    </a:lnTo>
                    <a:lnTo>
                      <a:pt x="11526" y="9745"/>
                    </a:lnTo>
                    <a:lnTo>
                      <a:pt x="12050" y="8697"/>
                    </a:lnTo>
                    <a:lnTo>
                      <a:pt x="12469" y="7545"/>
                    </a:lnTo>
                    <a:lnTo>
                      <a:pt x="12573" y="6916"/>
                    </a:lnTo>
                    <a:lnTo>
                      <a:pt x="12573" y="6287"/>
                    </a:lnTo>
                    <a:lnTo>
                      <a:pt x="12573" y="5659"/>
                    </a:lnTo>
                    <a:lnTo>
                      <a:pt x="12469" y="5030"/>
                    </a:lnTo>
                    <a:lnTo>
                      <a:pt x="12050" y="3773"/>
                    </a:lnTo>
                    <a:lnTo>
                      <a:pt x="11526" y="2725"/>
                    </a:lnTo>
                    <a:lnTo>
                      <a:pt x="10792" y="1782"/>
                    </a:lnTo>
                    <a:lnTo>
                      <a:pt x="9849" y="1049"/>
                    </a:lnTo>
                    <a:lnTo>
                      <a:pt x="8697" y="525"/>
                    </a:lnTo>
                    <a:lnTo>
                      <a:pt x="7544" y="106"/>
                    </a:lnTo>
                    <a:lnTo>
                      <a:pt x="691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28" name="Google Shape;2128;p48"/>
            <p:cNvSpPr/>
            <p:nvPr/>
          </p:nvSpPr>
          <p:spPr>
            <a:xfrm>
              <a:off x="7359266" y="4126292"/>
              <a:ext cx="236685" cy="411360"/>
            </a:xfrm>
            <a:custGeom>
              <a:avLst/>
              <a:gdLst/>
              <a:ahLst/>
              <a:cxnLst/>
              <a:rect l="l" t="t" r="r" b="b"/>
              <a:pathLst>
                <a:path w="4402" h="7650" extrusionOk="0">
                  <a:moveTo>
                    <a:pt x="1677" y="1"/>
                  </a:moveTo>
                  <a:lnTo>
                    <a:pt x="1677" y="106"/>
                  </a:lnTo>
                  <a:lnTo>
                    <a:pt x="1677" y="734"/>
                  </a:lnTo>
                  <a:lnTo>
                    <a:pt x="1572" y="734"/>
                  </a:lnTo>
                  <a:lnTo>
                    <a:pt x="944" y="944"/>
                  </a:lnTo>
                  <a:lnTo>
                    <a:pt x="525" y="1363"/>
                  </a:lnTo>
                  <a:lnTo>
                    <a:pt x="210" y="1782"/>
                  </a:lnTo>
                  <a:lnTo>
                    <a:pt x="105" y="2411"/>
                  </a:lnTo>
                  <a:lnTo>
                    <a:pt x="210" y="2935"/>
                  </a:lnTo>
                  <a:lnTo>
                    <a:pt x="420" y="3354"/>
                  </a:lnTo>
                  <a:lnTo>
                    <a:pt x="629" y="3668"/>
                  </a:lnTo>
                  <a:lnTo>
                    <a:pt x="1048" y="3877"/>
                  </a:lnTo>
                  <a:lnTo>
                    <a:pt x="1991" y="4297"/>
                  </a:lnTo>
                  <a:lnTo>
                    <a:pt x="2725" y="4611"/>
                  </a:lnTo>
                  <a:lnTo>
                    <a:pt x="3039" y="4820"/>
                  </a:lnTo>
                  <a:lnTo>
                    <a:pt x="3144" y="5030"/>
                  </a:lnTo>
                  <a:lnTo>
                    <a:pt x="3144" y="5240"/>
                  </a:lnTo>
                  <a:lnTo>
                    <a:pt x="3144" y="5449"/>
                  </a:lnTo>
                  <a:lnTo>
                    <a:pt x="2934" y="5659"/>
                  </a:lnTo>
                  <a:lnTo>
                    <a:pt x="2725" y="5868"/>
                  </a:lnTo>
                  <a:lnTo>
                    <a:pt x="1887" y="5868"/>
                  </a:lnTo>
                  <a:lnTo>
                    <a:pt x="1467" y="5659"/>
                  </a:lnTo>
                  <a:lnTo>
                    <a:pt x="1258" y="5344"/>
                  </a:lnTo>
                  <a:lnTo>
                    <a:pt x="1153" y="5030"/>
                  </a:lnTo>
                  <a:lnTo>
                    <a:pt x="1153" y="4925"/>
                  </a:lnTo>
                  <a:lnTo>
                    <a:pt x="1153" y="4820"/>
                  </a:lnTo>
                  <a:lnTo>
                    <a:pt x="105" y="4820"/>
                  </a:lnTo>
                  <a:lnTo>
                    <a:pt x="1" y="4925"/>
                  </a:lnTo>
                  <a:lnTo>
                    <a:pt x="1" y="5135"/>
                  </a:lnTo>
                  <a:lnTo>
                    <a:pt x="105" y="5763"/>
                  </a:lnTo>
                  <a:lnTo>
                    <a:pt x="420" y="6287"/>
                  </a:lnTo>
                  <a:lnTo>
                    <a:pt x="944" y="6706"/>
                  </a:lnTo>
                  <a:lnTo>
                    <a:pt x="1572" y="6916"/>
                  </a:lnTo>
                  <a:lnTo>
                    <a:pt x="1677" y="6916"/>
                  </a:lnTo>
                  <a:lnTo>
                    <a:pt x="1677" y="7545"/>
                  </a:lnTo>
                  <a:lnTo>
                    <a:pt x="1677" y="7649"/>
                  </a:lnTo>
                  <a:lnTo>
                    <a:pt x="2725" y="7649"/>
                  </a:lnTo>
                  <a:lnTo>
                    <a:pt x="2725" y="7545"/>
                  </a:lnTo>
                  <a:lnTo>
                    <a:pt x="2725" y="6916"/>
                  </a:lnTo>
                  <a:lnTo>
                    <a:pt x="3458" y="6706"/>
                  </a:lnTo>
                  <a:lnTo>
                    <a:pt x="3982" y="6287"/>
                  </a:lnTo>
                  <a:lnTo>
                    <a:pt x="4296" y="5868"/>
                  </a:lnTo>
                  <a:lnTo>
                    <a:pt x="4401" y="5240"/>
                  </a:lnTo>
                  <a:lnTo>
                    <a:pt x="4296" y="4716"/>
                  </a:lnTo>
                  <a:lnTo>
                    <a:pt x="4087" y="4297"/>
                  </a:lnTo>
                  <a:lnTo>
                    <a:pt x="3773" y="3982"/>
                  </a:lnTo>
                  <a:lnTo>
                    <a:pt x="3458" y="3773"/>
                  </a:lnTo>
                  <a:lnTo>
                    <a:pt x="2515" y="3354"/>
                  </a:lnTo>
                  <a:lnTo>
                    <a:pt x="1782" y="3039"/>
                  </a:lnTo>
                  <a:lnTo>
                    <a:pt x="1363" y="2830"/>
                  </a:lnTo>
                  <a:lnTo>
                    <a:pt x="1258" y="2620"/>
                  </a:lnTo>
                  <a:lnTo>
                    <a:pt x="1258" y="2411"/>
                  </a:lnTo>
                  <a:lnTo>
                    <a:pt x="1363" y="2201"/>
                  </a:lnTo>
                  <a:lnTo>
                    <a:pt x="1467" y="1992"/>
                  </a:lnTo>
                  <a:lnTo>
                    <a:pt x="1782" y="1782"/>
                  </a:lnTo>
                  <a:lnTo>
                    <a:pt x="2096" y="1782"/>
                  </a:lnTo>
                  <a:lnTo>
                    <a:pt x="2515" y="1887"/>
                  </a:lnTo>
                  <a:lnTo>
                    <a:pt x="2830" y="1992"/>
                  </a:lnTo>
                  <a:lnTo>
                    <a:pt x="3144" y="2306"/>
                  </a:lnTo>
                  <a:lnTo>
                    <a:pt x="3144" y="2620"/>
                  </a:lnTo>
                  <a:lnTo>
                    <a:pt x="3144" y="2725"/>
                  </a:lnTo>
                  <a:lnTo>
                    <a:pt x="3249" y="2830"/>
                  </a:lnTo>
                  <a:lnTo>
                    <a:pt x="4296" y="2830"/>
                  </a:lnTo>
                  <a:lnTo>
                    <a:pt x="4296" y="2725"/>
                  </a:lnTo>
                  <a:lnTo>
                    <a:pt x="4296" y="2620"/>
                  </a:lnTo>
                  <a:lnTo>
                    <a:pt x="4192" y="1992"/>
                  </a:lnTo>
                  <a:lnTo>
                    <a:pt x="3877" y="1363"/>
                  </a:lnTo>
                  <a:lnTo>
                    <a:pt x="3353" y="1049"/>
                  </a:lnTo>
                  <a:lnTo>
                    <a:pt x="2725" y="734"/>
                  </a:lnTo>
                  <a:lnTo>
                    <a:pt x="2725" y="106"/>
                  </a:lnTo>
                  <a:lnTo>
                    <a:pt x="272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2" name="Google Shape;3342;p72"/>
          <p:cNvSpPr txBox="1">
            <a:spLocks noGrp="1"/>
          </p:cNvSpPr>
          <p:nvPr>
            <p:ph type="title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ACT Testing Dates</a:t>
            </a:r>
            <a:endParaRPr dirty="0">
              <a:solidFill>
                <a:schemeClr val="dk2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E03AFC8-3737-4710-9E88-FB88C5136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157475"/>
              </p:ext>
            </p:extLst>
          </p:nvPr>
        </p:nvGraphicFramePr>
        <p:xfrm>
          <a:off x="1524000" y="1803591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312802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911945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32302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 Registration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935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11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980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 11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20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128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 15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2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June 10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19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63144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2" name="Google Shape;3342;p72"/>
          <p:cNvSpPr txBox="1">
            <a:spLocks noGrp="1"/>
          </p:cNvSpPr>
          <p:nvPr>
            <p:ph type="title"/>
          </p:nvPr>
        </p:nvSpPr>
        <p:spPr>
          <a:xfrm>
            <a:off x="720000" y="532925"/>
            <a:ext cx="7704000" cy="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2"/>
                </a:solidFill>
              </a:rPr>
              <a:t>SAT Testing Dates</a:t>
            </a:r>
            <a:endParaRPr dirty="0">
              <a:solidFill>
                <a:schemeClr val="dk2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E03AFC8-3737-4710-9E88-FB88C5136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8758"/>
              </p:ext>
            </p:extLst>
          </p:nvPr>
        </p:nvGraphicFramePr>
        <p:xfrm>
          <a:off x="1524000" y="1803591"/>
          <a:ext cx="6096000" cy="22504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312802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7911945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32302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Late Registration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935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November 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25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980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 22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128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 11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 28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2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30000" dirty="0"/>
                        <a:t>April 7th  </a:t>
                      </a:r>
                      <a:r>
                        <a:rPr lang="en-US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63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June 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May 4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89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082948"/>
      </p:ext>
    </p:extLst>
  </p:cSld>
  <p:clrMapOvr>
    <a:masterClrMapping/>
  </p:clrMapOvr>
</p:sld>
</file>

<file path=ppt/theme/theme1.xml><?xml version="1.0" encoding="utf-8"?>
<a:theme xmlns:a="http://schemas.openxmlformats.org/drawingml/2006/main" name="Economics Subject for High School Electives: The Global Economy by Slidesgo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613</Words>
  <Application>Microsoft Office PowerPoint</Application>
  <PresentationFormat>On-screen Show (16:9)</PresentationFormat>
  <Paragraphs>110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Anek Devanagari</vt:lpstr>
      <vt:lpstr>Anek Devanagari Medium</vt:lpstr>
      <vt:lpstr>Archivo</vt:lpstr>
      <vt:lpstr>Arial</vt:lpstr>
      <vt:lpstr>Economics Subject for High School Electives: The Global Economy by Slidesgo</vt:lpstr>
      <vt:lpstr>Bright Futures</vt:lpstr>
      <vt:lpstr>What is Bright Futures?</vt:lpstr>
      <vt:lpstr>Florida Academic Scholars (FAS)</vt:lpstr>
      <vt:lpstr>Credits</vt:lpstr>
      <vt:lpstr>Credits</vt:lpstr>
      <vt:lpstr>Private School Exception</vt:lpstr>
      <vt:lpstr>Testing</vt:lpstr>
      <vt:lpstr>ACT Testing Dates</vt:lpstr>
      <vt:lpstr>SAT Testing Dates</vt:lpstr>
      <vt:lpstr>Basic Requirements</vt:lpstr>
      <vt:lpstr>Send</vt:lpstr>
      <vt:lpstr>Evaluation timeline</vt:lpstr>
      <vt:lpstr>After Receiving Bright Futures</vt:lpstr>
      <vt:lpstr>Financial Aid Recipient  History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Futures</dc:title>
  <cp:lastModifiedBy>Lauryn M. Spencer &lt;Student&gt;</cp:lastModifiedBy>
  <cp:revision>3</cp:revision>
  <dcterms:modified xsi:type="dcterms:W3CDTF">2022-10-21T13:54:39Z</dcterms:modified>
</cp:coreProperties>
</file>